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665" r:id="rId1"/>
  </p:sldMasterIdLst>
  <p:notesMasterIdLst>
    <p:notesMasterId r:id="rId18"/>
  </p:notesMasterIdLst>
  <p:sldIdLst>
    <p:sldId id="256" r:id="rId2"/>
    <p:sldId id="257" r:id="rId3"/>
    <p:sldId id="272" r:id="rId4"/>
    <p:sldId id="274" r:id="rId5"/>
    <p:sldId id="258" r:id="rId6"/>
    <p:sldId id="259" r:id="rId7"/>
    <p:sldId id="260" r:id="rId8"/>
    <p:sldId id="261" r:id="rId9"/>
    <p:sldId id="262" r:id="rId10"/>
    <p:sldId id="263" r:id="rId11"/>
    <p:sldId id="264" r:id="rId12"/>
    <p:sldId id="265" r:id="rId13"/>
    <p:sldId id="266" r:id="rId14"/>
    <p:sldId id="267" r:id="rId15"/>
    <p:sldId id="268" r:id="rId16"/>
    <p:sldId id="269" r:id="rId1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CD9BF48-6A15-483B-8787-77631235289C}" v="182" dt="2019-11-07T03:08:55.500"/>
    <p1510:client id="{2965A720-9599-4EE8-BCFD-1D102D649FF5}" v="2" dt="2019-11-07T14:47:28.569"/>
    <p1510:client id="{76074237-743A-4B99-A8AA-2CCB38130776}" v="753" dt="2019-11-05T03:22:37.928"/>
    <p1510:client id="{8DA27556-5CAD-43E0-97BF-AD2F918CCD99}" v="6" dt="2019-10-28T23:54:17.359"/>
    <p1510:client id="{A071D2ED-EE23-4363-9C4A-2278F070405A}" v="52" dt="2019-11-04T00:12:08.909"/>
    <p1510:client id="{AFE0303D-46D2-4AE2-8BE8-B7578EECB488}" v="39" dt="2019-11-07T02:44:45.06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65"/>
  </p:normalViewPr>
  <p:slideViewPr>
    <p:cSldViewPr snapToGrid="0" snapToObjects="1">
      <p:cViewPr varScale="1">
        <p:scale>
          <a:sx n="107" d="100"/>
          <a:sy n="107" d="100"/>
        </p:scale>
        <p:origin x="1760" y="16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clId="Web-{AFE0303D-46D2-4AE2-8BE8-B7578EECB488}"/>
    <pc:docChg chg="delSld modSld">
      <pc:chgData name="" userId="" providerId="" clId="Web-{AFE0303D-46D2-4AE2-8BE8-B7578EECB488}" dt="2019-11-07T02:44:45.069" v="38" actId="20577"/>
      <pc:docMkLst>
        <pc:docMk/>
      </pc:docMkLst>
      <pc:sldChg chg="del">
        <pc:chgData name="" userId="" providerId="" clId="Web-{AFE0303D-46D2-4AE2-8BE8-B7578EECB488}" dt="2019-11-07T02:39:05.530" v="1"/>
        <pc:sldMkLst>
          <pc:docMk/>
          <pc:sldMk cId="1189972262" sldId="270"/>
        </pc:sldMkLst>
      </pc:sldChg>
      <pc:sldChg chg="del">
        <pc:chgData name="" userId="" providerId="" clId="Web-{AFE0303D-46D2-4AE2-8BE8-B7578EECB488}" dt="2019-11-07T02:39:01.202" v="0"/>
        <pc:sldMkLst>
          <pc:docMk/>
          <pc:sldMk cId="3066246793" sldId="271"/>
        </pc:sldMkLst>
      </pc:sldChg>
      <pc:sldChg chg="del">
        <pc:chgData name="" userId="" providerId="" clId="Web-{AFE0303D-46D2-4AE2-8BE8-B7578EECB488}" dt="2019-11-07T02:39:14.577" v="2"/>
        <pc:sldMkLst>
          <pc:docMk/>
          <pc:sldMk cId="3713409811" sldId="273"/>
        </pc:sldMkLst>
      </pc:sldChg>
      <pc:sldChg chg="modSp">
        <pc:chgData name="" userId="" providerId="" clId="Web-{AFE0303D-46D2-4AE2-8BE8-B7578EECB488}" dt="2019-11-07T02:44:45.069" v="37" actId="20577"/>
        <pc:sldMkLst>
          <pc:docMk/>
          <pc:sldMk cId="2773601884" sldId="274"/>
        </pc:sldMkLst>
        <pc:spChg chg="mod">
          <ac:chgData name="" userId="" providerId="" clId="Web-{AFE0303D-46D2-4AE2-8BE8-B7578EECB488}" dt="2019-11-07T02:44:45.069" v="37" actId="20577"/>
          <ac:spMkLst>
            <pc:docMk/>
            <pc:sldMk cId="2773601884" sldId="274"/>
            <ac:spMk id="3" creationId="{D21701B9-26F0-4D9A-93D7-95B183FBAC64}"/>
          </ac:spMkLst>
        </pc:spChg>
      </pc:sldChg>
    </pc:docChg>
  </pc:docChgLst>
  <pc:docChgLst>
    <pc:chgData clId="Web-{76074237-743A-4B99-A8AA-2CCB38130776}"/>
    <pc:docChg chg="addSld modSld sldOrd">
      <pc:chgData name="" userId="" providerId="" clId="Web-{76074237-743A-4B99-A8AA-2CCB38130776}" dt="2019-11-05T03:22:37.928" v="742" actId="20577"/>
      <pc:docMkLst>
        <pc:docMk/>
      </pc:docMkLst>
      <pc:sldChg chg="modSp">
        <pc:chgData name="" userId="" providerId="" clId="Web-{76074237-743A-4B99-A8AA-2CCB38130776}" dt="2019-11-05T03:04:05.279" v="371" actId="20577"/>
        <pc:sldMkLst>
          <pc:docMk/>
          <pc:sldMk cId="0" sldId="256"/>
        </pc:sldMkLst>
        <pc:spChg chg="mod">
          <ac:chgData name="" userId="" providerId="" clId="Web-{76074237-743A-4B99-A8AA-2CCB38130776}" dt="2019-11-05T03:04:05.279" v="371" actId="20577"/>
          <ac:spMkLst>
            <pc:docMk/>
            <pc:sldMk cId="0" sldId="256"/>
            <ac:spMk id="2" creationId="{00000000-0000-0000-0000-000000000000}"/>
          </ac:spMkLst>
        </pc:spChg>
      </pc:sldChg>
      <pc:sldChg chg="modSp">
        <pc:chgData name="" userId="" providerId="" clId="Web-{76074237-743A-4B99-A8AA-2CCB38130776}" dt="2019-11-05T03:13:43.717" v="597" actId="20577"/>
        <pc:sldMkLst>
          <pc:docMk/>
          <pc:sldMk cId="0" sldId="257"/>
        </pc:sldMkLst>
        <pc:spChg chg="mod">
          <ac:chgData name="" userId="" providerId="" clId="Web-{76074237-743A-4B99-A8AA-2CCB38130776}" dt="2019-11-05T03:13:43.717" v="597" actId="20577"/>
          <ac:spMkLst>
            <pc:docMk/>
            <pc:sldMk cId="0" sldId="257"/>
            <ac:spMk id="2" creationId="{00000000-0000-0000-0000-000000000000}"/>
          </ac:spMkLst>
        </pc:spChg>
      </pc:sldChg>
      <pc:sldChg chg="modSp">
        <pc:chgData name="" userId="" providerId="" clId="Web-{76074237-743A-4B99-A8AA-2CCB38130776}" dt="2019-11-05T03:00:25.278" v="317" actId="20577"/>
        <pc:sldMkLst>
          <pc:docMk/>
          <pc:sldMk cId="0" sldId="269"/>
        </pc:sldMkLst>
        <pc:spChg chg="mod">
          <ac:chgData name="" userId="" providerId="" clId="Web-{76074237-743A-4B99-A8AA-2CCB38130776}" dt="2019-11-05T02:52:56.747" v="21" actId="20577"/>
          <ac:spMkLst>
            <pc:docMk/>
            <pc:sldMk cId="0" sldId="269"/>
            <ac:spMk id="2" creationId="{00000000-0000-0000-0000-000000000000}"/>
          </ac:spMkLst>
        </pc:spChg>
        <pc:spChg chg="mod">
          <ac:chgData name="" userId="" providerId="" clId="Web-{76074237-743A-4B99-A8AA-2CCB38130776}" dt="2019-11-05T03:00:25.278" v="317" actId="20577"/>
          <ac:spMkLst>
            <pc:docMk/>
            <pc:sldMk cId="0" sldId="269"/>
            <ac:spMk id="3" creationId="{00000000-0000-0000-0000-000000000000}"/>
          </ac:spMkLst>
        </pc:spChg>
      </pc:sldChg>
      <pc:sldChg chg="new">
        <pc:chgData name="" userId="" providerId="" clId="Web-{76074237-743A-4B99-A8AA-2CCB38130776}" dt="2019-11-05T03:04:23.670" v="373"/>
        <pc:sldMkLst>
          <pc:docMk/>
          <pc:sldMk cId="1189972262" sldId="270"/>
        </pc:sldMkLst>
      </pc:sldChg>
      <pc:sldChg chg="new">
        <pc:chgData name="" userId="" providerId="" clId="Web-{76074237-743A-4B99-A8AA-2CCB38130776}" dt="2019-11-05T03:04:41.310" v="374"/>
        <pc:sldMkLst>
          <pc:docMk/>
          <pc:sldMk cId="3066246793" sldId="271"/>
        </pc:sldMkLst>
      </pc:sldChg>
      <pc:sldChg chg="modSp new ord">
        <pc:chgData name="" userId="" providerId="" clId="Web-{76074237-743A-4B99-A8AA-2CCB38130776}" dt="2019-11-05T03:14:20.237" v="626" actId="20577"/>
        <pc:sldMkLst>
          <pc:docMk/>
          <pc:sldMk cId="3566554919" sldId="272"/>
        </pc:sldMkLst>
        <pc:spChg chg="mod">
          <ac:chgData name="" userId="" providerId="" clId="Web-{76074237-743A-4B99-A8AA-2CCB38130776}" dt="2019-11-05T03:14:20.237" v="626" actId="20577"/>
          <ac:spMkLst>
            <pc:docMk/>
            <pc:sldMk cId="3566554919" sldId="272"/>
            <ac:spMk id="2" creationId="{59B20DE0-C1AA-4A81-9F44-4E2E623B72D3}"/>
          </ac:spMkLst>
        </pc:spChg>
        <pc:spChg chg="mod">
          <ac:chgData name="" userId="" providerId="" clId="Web-{76074237-743A-4B99-A8AA-2CCB38130776}" dt="2019-11-05T03:10:00.617" v="537" actId="20577"/>
          <ac:spMkLst>
            <pc:docMk/>
            <pc:sldMk cId="3566554919" sldId="272"/>
            <ac:spMk id="3" creationId="{BFA81C43-D188-4B03-8E42-25B593CF457E}"/>
          </ac:spMkLst>
        </pc:spChg>
      </pc:sldChg>
      <pc:sldChg chg="modSp new">
        <pc:chgData name="" userId="" providerId="" clId="Web-{76074237-743A-4B99-A8AA-2CCB38130776}" dt="2019-11-05T03:16:10.050" v="699" actId="20577"/>
        <pc:sldMkLst>
          <pc:docMk/>
          <pc:sldMk cId="3713409811" sldId="273"/>
        </pc:sldMkLst>
        <pc:spChg chg="mod">
          <ac:chgData name="" userId="" providerId="" clId="Web-{76074237-743A-4B99-A8AA-2CCB38130776}" dt="2019-11-05T03:16:10.050" v="699" actId="20577"/>
          <ac:spMkLst>
            <pc:docMk/>
            <pc:sldMk cId="3713409811" sldId="273"/>
            <ac:spMk id="2" creationId="{77B006F3-AD40-4724-8D00-AE052F0A7315}"/>
          </ac:spMkLst>
        </pc:spChg>
        <pc:spChg chg="mod">
          <ac:chgData name="" userId="" providerId="" clId="Web-{76074237-743A-4B99-A8AA-2CCB38130776}" dt="2019-11-05T03:15:44.941" v="663" actId="20577"/>
          <ac:spMkLst>
            <pc:docMk/>
            <pc:sldMk cId="3713409811" sldId="273"/>
            <ac:spMk id="3" creationId="{4CEB455C-4EBE-4664-BB3A-896C81DB1D18}"/>
          </ac:spMkLst>
        </pc:spChg>
      </pc:sldChg>
      <pc:sldChg chg="modSp new">
        <pc:chgData name="" userId="" providerId="" clId="Web-{76074237-743A-4B99-A8AA-2CCB38130776}" dt="2019-11-05T03:22:37.928" v="741" actId="20577"/>
        <pc:sldMkLst>
          <pc:docMk/>
          <pc:sldMk cId="2773601884" sldId="274"/>
        </pc:sldMkLst>
        <pc:spChg chg="mod">
          <ac:chgData name="" userId="" providerId="" clId="Web-{76074237-743A-4B99-A8AA-2CCB38130776}" dt="2019-11-05T03:21:03.287" v="733" actId="20577"/>
          <ac:spMkLst>
            <pc:docMk/>
            <pc:sldMk cId="2773601884" sldId="274"/>
            <ac:spMk id="2" creationId="{E5C48907-98F3-481F-B8B1-549044E28568}"/>
          </ac:spMkLst>
        </pc:spChg>
        <pc:spChg chg="mod">
          <ac:chgData name="" userId="" providerId="" clId="Web-{76074237-743A-4B99-A8AA-2CCB38130776}" dt="2019-11-05T03:22:37.928" v="741" actId="20577"/>
          <ac:spMkLst>
            <pc:docMk/>
            <pc:sldMk cId="2773601884" sldId="274"/>
            <ac:spMk id="3" creationId="{D21701B9-26F0-4D9A-93D7-95B183FBAC64}"/>
          </ac:spMkLst>
        </pc:spChg>
      </pc:sldChg>
    </pc:docChg>
  </pc:docChgLst>
  <pc:docChgLst>
    <pc:chgData clId="Web-{0CD9BF48-6A15-483B-8787-77631235289C}"/>
    <pc:docChg chg="modSld">
      <pc:chgData name="" userId="" providerId="" clId="Web-{0CD9BF48-6A15-483B-8787-77631235289C}" dt="2019-11-07T03:08:55.500" v="181" actId="20577"/>
      <pc:docMkLst>
        <pc:docMk/>
      </pc:docMkLst>
      <pc:sldChg chg="modSp">
        <pc:chgData name="" userId="" providerId="" clId="Web-{0CD9BF48-6A15-483B-8787-77631235289C}" dt="2019-11-07T03:08:55.500" v="180" actId="20577"/>
        <pc:sldMkLst>
          <pc:docMk/>
          <pc:sldMk cId="0" sldId="256"/>
        </pc:sldMkLst>
        <pc:spChg chg="mod">
          <ac:chgData name="" userId="" providerId="" clId="Web-{0CD9BF48-6A15-483B-8787-77631235289C}" dt="2019-11-07T03:08:55.500" v="180" actId="20577"/>
          <ac:spMkLst>
            <pc:docMk/>
            <pc:sldMk cId="0" sldId="256"/>
            <ac:spMk id="2" creationId="{00000000-0000-0000-0000-000000000000}"/>
          </ac:spMkLst>
        </pc:spChg>
      </pc:sldChg>
      <pc:sldChg chg="modSp">
        <pc:chgData name="" userId="" providerId="" clId="Web-{0CD9BF48-6A15-483B-8787-77631235289C}" dt="2019-11-07T02:59:39.931" v="156" actId="20577"/>
        <pc:sldMkLst>
          <pc:docMk/>
          <pc:sldMk cId="2773601884" sldId="274"/>
        </pc:sldMkLst>
        <pc:spChg chg="mod">
          <ac:chgData name="" userId="" providerId="" clId="Web-{0CD9BF48-6A15-483B-8787-77631235289C}" dt="2019-11-07T02:59:39.931" v="156" actId="20577"/>
          <ac:spMkLst>
            <pc:docMk/>
            <pc:sldMk cId="2773601884" sldId="274"/>
            <ac:spMk id="3" creationId="{D21701B9-26F0-4D9A-93D7-95B183FBAC64}"/>
          </ac:spMkLst>
        </pc:spChg>
      </pc:sldChg>
    </pc:docChg>
  </pc:docChgLst>
  <pc:docChgLst>
    <pc:chgData clId="Web-{8DA27556-5CAD-43E0-97BF-AD2F918CCD99}"/>
    <pc:docChg chg="modSld">
      <pc:chgData name="" userId="" providerId="" clId="Web-{8DA27556-5CAD-43E0-97BF-AD2F918CCD99}" dt="2019-10-28T23:54:16.078" v="4" actId="20577"/>
      <pc:docMkLst>
        <pc:docMk/>
      </pc:docMkLst>
      <pc:sldChg chg="modSp">
        <pc:chgData name="" userId="" providerId="" clId="Web-{8DA27556-5CAD-43E0-97BF-AD2F918CCD99}" dt="2019-10-28T23:54:13.500" v="2" actId="20577"/>
        <pc:sldMkLst>
          <pc:docMk/>
          <pc:sldMk cId="0" sldId="260"/>
        </pc:sldMkLst>
        <pc:spChg chg="mod">
          <ac:chgData name="" userId="" providerId="" clId="Web-{8DA27556-5CAD-43E0-97BF-AD2F918CCD99}" dt="2019-10-28T23:54:13.500" v="2" actId="20577"/>
          <ac:spMkLst>
            <pc:docMk/>
            <pc:sldMk cId="0" sldId="260"/>
            <ac:spMk id="3" creationId="{00000000-0000-0000-0000-000000000000}"/>
          </ac:spMkLst>
        </pc:spChg>
      </pc:sldChg>
    </pc:docChg>
  </pc:docChgLst>
  <pc:docChgLst>
    <pc:chgData clId="Web-{A071D2ED-EE23-4363-9C4A-2278F070405A}"/>
    <pc:docChg chg="modSld addMainMaster delMainMaster">
      <pc:chgData name="" userId="" providerId="" clId="Web-{A071D2ED-EE23-4363-9C4A-2278F070405A}" dt="2019-11-04T00:12:08.909" v="49" actId="20577"/>
      <pc:docMkLst>
        <pc:docMk/>
      </pc:docMkLst>
      <pc:sldChg chg="modSp mod modClrScheme chgLayout">
        <pc:chgData name="" userId="" providerId="" clId="Web-{A071D2ED-EE23-4363-9C4A-2278F070405A}" dt="2019-11-04T00:11:10.034" v="37"/>
        <pc:sldMkLst>
          <pc:docMk/>
          <pc:sldMk cId="0" sldId="256"/>
        </pc:sldMkLst>
        <pc:spChg chg="mod ord">
          <ac:chgData name="" userId="" providerId="" clId="Web-{A071D2ED-EE23-4363-9C4A-2278F070405A}" dt="2019-11-04T00:11:10.034" v="37"/>
          <ac:spMkLst>
            <pc:docMk/>
            <pc:sldMk cId="0" sldId="256"/>
            <ac:spMk id="2" creationId="{00000000-0000-0000-0000-000000000000}"/>
          </ac:spMkLst>
        </pc:spChg>
        <pc:spChg chg="mod ord">
          <ac:chgData name="" userId="" providerId="" clId="Web-{A071D2ED-EE23-4363-9C4A-2278F070405A}" dt="2019-11-04T00:11:10.034" v="37"/>
          <ac:spMkLst>
            <pc:docMk/>
            <pc:sldMk cId="0" sldId="256"/>
            <ac:spMk id="3" creationId="{00000000-0000-0000-0000-000000000000}"/>
          </ac:spMkLst>
        </pc:spChg>
      </pc:sldChg>
      <pc:sldChg chg="modSp mod modClrScheme chgLayout">
        <pc:chgData name="" userId="" providerId="" clId="Web-{A071D2ED-EE23-4363-9C4A-2278F070405A}" dt="2019-11-04T00:11:10.034" v="37"/>
        <pc:sldMkLst>
          <pc:docMk/>
          <pc:sldMk cId="0" sldId="257"/>
        </pc:sldMkLst>
        <pc:spChg chg="mod ord">
          <ac:chgData name="" userId="" providerId="" clId="Web-{A071D2ED-EE23-4363-9C4A-2278F070405A}" dt="2019-11-04T00:11:10.034" v="37"/>
          <ac:spMkLst>
            <pc:docMk/>
            <pc:sldMk cId="0" sldId="257"/>
            <ac:spMk id="2" creationId="{00000000-0000-0000-0000-000000000000}"/>
          </ac:spMkLst>
        </pc:spChg>
        <pc:spChg chg="mod ord">
          <ac:chgData name="" userId="" providerId="" clId="Web-{A071D2ED-EE23-4363-9C4A-2278F070405A}" dt="2019-11-04T00:11:10.034" v="37"/>
          <ac:spMkLst>
            <pc:docMk/>
            <pc:sldMk cId="0" sldId="257"/>
            <ac:spMk id="3" creationId="{00000000-0000-0000-0000-000000000000}"/>
          </ac:spMkLst>
        </pc:spChg>
      </pc:sldChg>
      <pc:sldChg chg="modSp mod modClrScheme chgLayout">
        <pc:chgData name="" userId="" providerId="" clId="Web-{A071D2ED-EE23-4363-9C4A-2278F070405A}" dt="2019-11-04T00:11:10.034" v="37"/>
        <pc:sldMkLst>
          <pc:docMk/>
          <pc:sldMk cId="0" sldId="258"/>
        </pc:sldMkLst>
        <pc:spChg chg="mod ord">
          <ac:chgData name="" userId="" providerId="" clId="Web-{A071D2ED-EE23-4363-9C4A-2278F070405A}" dt="2019-11-04T00:11:10.034" v="37"/>
          <ac:spMkLst>
            <pc:docMk/>
            <pc:sldMk cId="0" sldId="258"/>
            <ac:spMk id="2" creationId="{00000000-0000-0000-0000-000000000000}"/>
          </ac:spMkLst>
        </pc:spChg>
        <pc:spChg chg="mod ord">
          <ac:chgData name="" userId="" providerId="" clId="Web-{A071D2ED-EE23-4363-9C4A-2278F070405A}" dt="2019-11-04T00:11:10.034" v="37"/>
          <ac:spMkLst>
            <pc:docMk/>
            <pc:sldMk cId="0" sldId="258"/>
            <ac:spMk id="3" creationId="{00000000-0000-0000-0000-000000000000}"/>
          </ac:spMkLst>
        </pc:spChg>
      </pc:sldChg>
      <pc:sldChg chg="modSp mod modClrScheme chgLayout">
        <pc:chgData name="" userId="" providerId="" clId="Web-{A071D2ED-EE23-4363-9C4A-2278F070405A}" dt="2019-11-04T00:11:10.034" v="37"/>
        <pc:sldMkLst>
          <pc:docMk/>
          <pc:sldMk cId="0" sldId="259"/>
        </pc:sldMkLst>
        <pc:spChg chg="mod ord">
          <ac:chgData name="" userId="" providerId="" clId="Web-{A071D2ED-EE23-4363-9C4A-2278F070405A}" dt="2019-11-04T00:11:10.034" v="37"/>
          <ac:spMkLst>
            <pc:docMk/>
            <pc:sldMk cId="0" sldId="259"/>
            <ac:spMk id="2" creationId="{00000000-0000-0000-0000-000000000000}"/>
          </ac:spMkLst>
        </pc:spChg>
        <pc:spChg chg="mod ord">
          <ac:chgData name="" userId="" providerId="" clId="Web-{A071D2ED-EE23-4363-9C4A-2278F070405A}" dt="2019-11-04T00:11:10.034" v="37"/>
          <ac:spMkLst>
            <pc:docMk/>
            <pc:sldMk cId="0" sldId="259"/>
            <ac:spMk id="3" creationId="{00000000-0000-0000-0000-000000000000}"/>
          </ac:spMkLst>
        </pc:spChg>
      </pc:sldChg>
      <pc:sldChg chg="modSp mod modClrScheme chgLayout">
        <pc:chgData name="" userId="" providerId="" clId="Web-{A071D2ED-EE23-4363-9C4A-2278F070405A}" dt="2019-11-04T00:12:00.628" v="46" actId="20577"/>
        <pc:sldMkLst>
          <pc:docMk/>
          <pc:sldMk cId="0" sldId="260"/>
        </pc:sldMkLst>
        <pc:spChg chg="mod ord">
          <ac:chgData name="" userId="" providerId="" clId="Web-{A071D2ED-EE23-4363-9C4A-2278F070405A}" dt="2019-11-04T00:11:10.034" v="37"/>
          <ac:spMkLst>
            <pc:docMk/>
            <pc:sldMk cId="0" sldId="260"/>
            <ac:spMk id="2" creationId="{00000000-0000-0000-0000-000000000000}"/>
          </ac:spMkLst>
        </pc:spChg>
        <pc:spChg chg="mod ord">
          <ac:chgData name="" userId="" providerId="" clId="Web-{A071D2ED-EE23-4363-9C4A-2278F070405A}" dt="2019-11-04T00:12:00.628" v="46" actId="20577"/>
          <ac:spMkLst>
            <pc:docMk/>
            <pc:sldMk cId="0" sldId="260"/>
            <ac:spMk id="3" creationId="{00000000-0000-0000-0000-000000000000}"/>
          </ac:spMkLst>
        </pc:spChg>
      </pc:sldChg>
      <pc:sldChg chg="modSp mod modClrScheme chgLayout">
        <pc:chgData name="" userId="" providerId="" clId="Web-{A071D2ED-EE23-4363-9C4A-2278F070405A}" dt="2019-11-04T00:11:10.034" v="37"/>
        <pc:sldMkLst>
          <pc:docMk/>
          <pc:sldMk cId="0" sldId="261"/>
        </pc:sldMkLst>
        <pc:spChg chg="mod ord">
          <ac:chgData name="" userId="" providerId="" clId="Web-{A071D2ED-EE23-4363-9C4A-2278F070405A}" dt="2019-11-04T00:11:10.034" v="37"/>
          <ac:spMkLst>
            <pc:docMk/>
            <pc:sldMk cId="0" sldId="261"/>
            <ac:spMk id="2" creationId="{00000000-0000-0000-0000-000000000000}"/>
          </ac:spMkLst>
        </pc:spChg>
        <pc:spChg chg="mod ord">
          <ac:chgData name="" userId="" providerId="" clId="Web-{A071D2ED-EE23-4363-9C4A-2278F070405A}" dt="2019-11-04T00:11:10.034" v="37"/>
          <ac:spMkLst>
            <pc:docMk/>
            <pc:sldMk cId="0" sldId="261"/>
            <ac:spMk id="3" creationId="{00000000-0000-0000-0000-000000000000}"/>
          </ac:spMkLst>
        </pc:spChg>
      </pc:sldChg>
      <pc:sldChg chg="modSp mod modClrScheme chgLayout">
        <pc:chgData name="" userId="" providerId="" clId="Web-{A071D2ED-EE23-4363-9C4A-2278F070405A}" dt="2019-11-04T00:12:08.909" v="48" actId="20577"/>
        <pc:sldMkLst>
          <pc:docMk/>
          <pc:sldMk cId="0" sldId="262"/>
        </pc:sldMkLst>
        <pc:spChg chg="mod ord">
          <ac:chgData name="" userId="" providerId="" clId="Web-{A071D2ED-EE23-4363-9C4A-2278F070405A}" dt="2019-11-04T00:11:10.034" v="37"/>
          <ac:spMkLst>
            <pc:docMk/>
            <pc:sldMk cId="0" sldId="262"/>
            <ac:spMk id="2" creationId="{00000000-0000-0000-0000-000000000000}"/>
          </ac:spMkLst>
        </pc:spChg>
        <pc:spChg chg="mod ord">
          <ac:chgData name="" userId="" providerId="" clId="Web-{A071D2ED-EE23-4363-9C4A-2278F070405A}" dt="2019-11-04T00:12:08.909" v="48" actId="20577"/>
          <ac:spMkLst>
            <pc:docMk/>
            <pc:sldMk cId="0" sldId="262"/>
            <ac:spMk id="3" creationId="{00000000-0000-0000-0000-000000000000}"/>
          </ac:spMkLst>
        </pc:spChg>
      </pc:sldChg>
      <pc:sldChg chg="modSp mod modClrScheme chgLayout">
        <pc:chgData name="" userId="" providerId="" clId="Web-{A071D2ED-EE23-4363-9C4A-2278F070405A}" dt="2019-11-04T00:11:10.034" v="37"/>
        <pc:sldMkLst>
          <pc:docMk/>
          <pc:sldMk cId="0" sldId="263"/>
        </pc:sldMkLst>
        <pc:spChg chg="mod ord">
          <ac:chgData name="" userId="" providerId="" clId="Web-{A071D2ED-EE23-4363-9C4A-2278F070405A}" dt="2019-11-04T00:11:10.034" v="37"/>
          <ac:spMkLst>
            <pc:docMk/>
            <pc:sldMk cId="0" sldId="263"/>
            <ac:spMk id="2" creationId="{00000000-0000-0000-0000-000000000000}"/>
          </ac:spMkLst>
        </pc:spChg>
        <pc:spChg chg="mod ord">
          <ac:chgData name="" userId="" providerId="" clId="Web-{A071D2ED-EE23-4363-9C4A-2278F070405A}" dt="2019-11-04T00:11:10.034" v="37"/>
          <ac:spMkLst>
            <pc:docMk/>
            <pc:sldMk cId="0" sldId="263"/>
            <ac:spMk id="3" creationId="{00000000-0000-0000-0000-000000000000}"/>
          </ac:spMkLst>
        </pc:spChg>
      </pc:sldChg>
      <pc:sldChg chg="modSp mod modClrScheme chgLayout">
        <pc:chgData name="" userId="" providerId="" clId="Web-{A071D2ED-EE23-4363-9C4A-2278F070405A}" dt="2019-11-04T00:11:10.034" v="37"/>
        <pc:sldMkLst>
          <pc:docMk/>
          <pc:sldMk cId="0" sldId="264"/>
        </pc:sldMkLst>
        <pc:spChg chg="mod ord">
          <ac:chgData name="" userId="" providerId="" clId="Web-{A071D2ED-EE23-4363-9C4A-2278F070405A}" dt="2019-11-04T00:11:10.034" v="37"/>
          <ac:spMkLst>
            <pc:docMk/>
            <pc:sldMk cId="0" sldId="264"/>
            <ac:spMk id="2" creationId="{00000000-0000-0000-0000-000000000000}"/>
          </ac:spMkLst>
        </pc:spChg>
        <pc:spChg chg="mod ord">
          <ac:chgData name="" userId="" providerId="" clId="Web-{A071D2ED-EE23-4363-9C4A-2278F070405A}" dt="2019-11-04T00:11:10.034" v="37"/>
          <ac:spMkLst>
            <pc:docMk/>
            <pc:sldMk cId="0" sldId="264"/>
            <ac:spMk id="3" creationId="{00000000-0000-0000-0000-000000000000}"/>
          </ac:spMkLst>
        </pc:spChg>
      </pc:sldChg>
      <pc:sldChg chg="modSp mod modClrScheme chgLayout">
        <pc:chgData name="" userId="" providerId="" clId="Web-{A071D2ED-EE23-4363-9C4A-2278F070405A}" dt="2019-11-04T00:11:10.034" v="37"/>
        <pc:sldMkLst>
          <pc:docMk/>
          <pc:sldMk cId="0" sldId="265"/>
        </pc:sldMkLst>
        <pc:spChg chg="mod ord">
          <ac:chgData name="" userId="" providerId="" clId="Web-{A071D2ED-EE23-4363-9C4A-2278F070405A}" dt="2019-11-04T00:11:10.034" v="37"/>
          <ac:spMkLst>
            <pc:docMk/>
            <pc:sldMk cId="0" sldId="265"/>
            <ac:spMk id="2" creationId="{00000000-0000-0000-0000-000000000000}"/>
          </ac:spMkLst>
        </pc:spChg>
        <pc:spChg chg="mod ord">
          <ac:chgData name="" userId="" providerId="" clId="Web-{A071D2ED-EE23-4363-9C4A-2278F070405A}" dt="2019-11-04T00:11:10.034" v="37"/>
          <ac:spMkLst>
            <pc:docMk/>
            <pc:sldMk cId="0" sldId="265"/>
            <ac:spMk id="3" creationId="{00000000-0000-0000-0000-000000000000}"/>
          </ac:spMkLst>
        </pc:spChg>
      </pc:sldChg>
      <pc:sldChg chg="modSp mod modClrScheme chgLayout">
        <pc:chgData name="" userId="" providerId="" clId="Web-{A071D2ED-EE23-4363-9C4A-2278F070405A}" dt="2019-11-04T00:11:10.034" v="37"/>
        <pc:sldMkLst>
          <pc:docMk/>
          <pc:sldMk cId="0" sldId="266"/>
        </pc:sldMkLst>
        <pc:spChg chg="mod ord">
          <ac:chgData name="" userId="" providerId="" clId="Web-{A071D2ED-EE23-4363-9C4A-2278F070405A}" dt="2019-11-04T00:11:10.034" v="37"/>
          <ac:spMkLst>
            <pc:docMk/>
            <pc:sldMk cId="0" sldId="266"/>
            <ac:spMk id="2" creationId="{00000000-0000-0000-0000-000000000000}"/>
          </ac:spMkLst>
        </pc:spChg>
        <pc:spChg chg="mod ord">
          <ac:chgData name="" userId="" providerId="" clId="Web-{A071D2ED-EE23-4363-9C4A-2278F070405A}" dt="2019-11-04T00:11:10.034" v="37"/>
          <ac:spMkLst>
            <pc:docMk/>
            <pc:sldMk cId="0" sldId="266"/>
            <ac:spMk id="3" creationId="{00000000-0000-0000-0000-000000000000}"/>
          </ac:spMkLst>
        </pc:spChg>
      </pc:sldChg>
      <pc:sldChg chg="modSp mod modClrScheme chgLayout">
        <pc:chgData name="" userId="" providerId="" clId="Web-{A071D2ED-EE23-4363-9C4A-2278F070405A}" dt="2019-11-04T00:11:10.034" v="37"/>
        <pc:sldMkLst>
          <pc:docMk/>
          <pc:sldMk cId="0" sldId="267"/>
        </pc:sldMkLst>
        <pc:spChg chg="mod ord">
          <ac:chgData name="" userId="" providerId="" clId="Web-{A071D2ED-EE23-4363-9C4A-2278F070405A}" dt="2019-11-04T00:11:10.034" v="37"/>
          <ac:spMkLst>
            <pc:docMk/>
            <pc:sldMk cId="0" sldId="267"/>
            <ac:spMk id="2" creationId="{00000000-0000-0000-0000-000000000000}"/>
          </ac:spMkLst>
        </pc:spChg>
        <pc:spChg chg="mod ord">
          <ac:chgData name="" userId="" providerId="" clId="Web-{A071D2ED-EE23-4363-9C4A-2278F070405A}" dt="2019-11-04T00:11:10.034" v="37"/>
          <ac:spMkLst>
            <pc:docMk/>
            <pc:sldMk cId="0" sldId="267"/>
            <ac:spMk id="3" creationId="{00000000-0000-0000-0000-000000000000}"/>
          </ac:spMkLst>
        </pc:spChg>
      </pc:sldChg>
      <pc:sldChg chg="modSp mod modClrScheme chgLayout">
        <pc:chgData name="" userId="" providerId="" clId="Web-{A071D2ED-EE23-4363-9C4A-2278F070405A}" dt="2019-11-04T00:11:10.034" v="37"/>
        <pc:sldMkLst>
          <pc:docMk/>
          <pc:sldMk cId="0" sldId="268"/>
        </pc:sldMkLst>
        <pc:spChg chg="mod ord">
          <ac:chgData name="" userId="" providerId="" clId="Web-{A071D2ED-EE23-4363-9C4A-2278F070405A}" dt="2019-11-04T00:11:10.034" v="37"/>
          <ac:spMkLst>
            <pc:docMk/>
            <pc:sldMk cId="0" sldId="268"/>
            <ac:spMk id="2" creationId="{00000000-0000-0000-0000-000000000000}"/>
          </ac:spMkLst>
        </pc:spChg>
        <pc:spChg chg="mod ord">
          <ac:chgData name="" userId="" providerId="" clId="Web-{A071D2ED-EE23-4363-9C4A-2278F070405A}" dt="2019-11-04T00:11:10.034" v="37"/>
          <ac:spMkLst>
            <pc:docMk/>
            <pc:sldMk cId="0" sldId="268"/>
            <ac:spMk id="3" creationId="{00000000-0000-0000-0000-000000000000}"/>
          </ac:spMkLst>
        </pc:spChg>
      </pc:sldChg>
      <pc:sldChg chg="modSp mod modClrScheme chgLayout">
        <pc:chgData name="" userId="" providerId="" clId="Web-{A071D2ED-EE23-4363-9C4A-2278F070405A}" dt="2019-11-04T00:11:10.034" v="37"/>
        <pc:sldMkLst>
          <pc:docMk/>
          <pc:sldMk cId="0" sldId="269"/>
        </pc:sldMkLst>
        <pc:spChg chg="mod ord">
          <ac:chgData name="" userId="" providerId="" clId="Web-{A071D2ED-EE23-4363-9C4A-2278F070405A}" dt="2019-11-04T00:11:10.034" v="37"/>
          <ac:spMkLst>
            <pc:docMk/>
            <pc:sldMk cId="0" sldId="269"/>
            <ac:spMk id="2" creationId="{00000000-0000-0000-0000-000000000000}"/>
          </ac:spMkLst>
        </pc:spChg>
        <pc:spChg chg="mod ord">
          <ac:chgData name="" userId="" providerId="" clId="Web-{A071D2ED-EE23-4363-9C4A-2278F070405A}" dt="2019-11-04T00:11:10.034" v="37"/>
          <ac:spMkLst>
            <pc:docMk/>
            <pc:sldMk cId="0" sldId="269"/>
            <ac:spMk id="3" creationId="{00000000-0000-0000-0000-000000000000}"/>
          </ac:spMkLst>
        </pc:spChg>
      </pc:sldChg>
      <pc:sldMasterChg chg="del delSldLayout">
        <pc:chgData name="" userId="" providerId="" clId="Web-{A071D2ED-EE23-4363-9C4A-2278F070405A}" dt="2019-11-04T00:11:10.034" v="37"/>
        <pc:sldMasterMkLst>
          <pc:docMk/>
          <pc:sldMasterMk cId="0" sldId="2147484648"/>
        </pc:sldMasterMkLst>
        <pc:sldLayoutChg chg="del">
          <pc:chgData name="" userId="" providerId="" clId="Web-{A071D2ED-EE23-4363-9C4A-2278F070405A}" dt="2019-11-04T00:11:10.034" v="37"/>
          <pc:sldLayoutMkLst>
            <pc:docMk/>
            <pc:sldMasterMk cId="0" sldId="2147484648"/>
            <pc:sldLayoutMk cId="0" sldId="2147484649"/>
          </pc:sldLayoutMkLst>
        </pc:sldLayoutChg>
        <pc:sldLayoutChg chg="del">
          <pc:chgData name="" userId="" providerId="" clId="Web-{A071D2ED-EE23-4363-9C4A-2278F070405A}" dt="2019-11-04T00:11:10.034" v="37"/>
          <pc:sldLayoutMkLst>
            <pc:docMk/>
            <pc:sldMasterMk cId="0" sldId="2147484648"/>
            <pc:sldLayoutMk cId="0" sldId="2147484650"/>
          </pc:sldLayoutMkLst>
        </pc:sldLayoutChg>
        <pc:sldLayoutChg chg="del">
          <pc:chgData name="" userId="" providerId="" clId="Web-{A071D2ED-EE23-4363-9C4A-2278F070405A}" dt="2019-11-04T00:11:10.034" v="37"/>
          <pc:sldLayoutMkLst>
            <pc:docMk/>
            <pc:sldMasterMk cId="0" sldId="2147484648"/>
            <pc:sldLayoutMk cId="0" sldId="2147484651"/>
          </pc:sldLayoutMkLst>
        </pc:sldLayoutChg>
        <pc:sldLayoutChg chg="del">
          <pc:chgData name="" userId="" providerId="" clId="Web-{A071D2ED-EE23-4363-9C4A-2278F070405A}" dt="2019-11-04T00:11:10.034" v="37"/>
          <pc:sldLayoutMkLst>
            <pc:docMk/>
            <pc:sldMasterMk cId="0" sldId="2147484648"/>
            <pc:sldLayoutMk cId="0" sldId="2147484652"/>
          </pc:sldLayoutMkLst>
        </pc:sldLayoutChg>
        <pc:sldLayoutChg chg="del">
          <pc:chgData name="" userId="" providerId="" clId="Web-{A071D2ED-EE23-4363-9C4A-2278F070405A}" dt="2019-11-04T00:11:10.034" v="37"/>
          <pc:sldLayoutMkLst>
            <pc:docMk/>
            <pc:sldMasterMk cId="0" sldId="2147484648"/>
            <pc:sldLayoutMk cId="0" sldId="2147484653"/>
          </pc:sldLayoutMkLst>
        </pc:sldLayoutChg>
        <pc:sldLayoutChg chg="del">
          <pc:chgData name="" userId="" providerId="" clId="Web-{A071D2ED-EE23-4363-9C4A-2278F070405A}" dt="2019-11-04T00:11:10.034" v="37"/>
          <pc:sldLayoutMkLst>
            <pc:docMk/>
            <pc:sldMasterMk cId="0" sldId="2147484648"/>
            <pc:sldLayoutMk cId="0" sldId="2147484654"/>
          </pc:sldLayoutMkLst>
        </pc:sldLayoutChg>
        <pc:sldLayoutChg chg="del">
          <pc:chgData name="" userId="" providerId="" clId="Web-{A071D2ED-EE23-4363-9C4A-2278F070405A}" dt="2019-11-04T00:11:10.034" v="37"/>
          <pc:sldLayoutMkLst>
            <pc:docMk/>
            <pc:sldMasterMk cId="0" sldId="2147484648"/>
            <pc:sldLayoutMk cId="0" sldId="2147484655"/>
          </pc:sldLayoutMkLst>
        </pc:sldLayoutChg>
        <pc:sldLayoutChg chg="del">
          <pc:chgData name="" userId="" providerId="" clId="Web-{A071D2ED-EE23-4363-9C4A-2278F070405A}" dt="2019-11-04T00:11:10.034" v="37"/>
          <pc:sldLayoutMkLst>
            <pc:docMk/>
            <pc:sldMasterMk cId="0" sldId="2147484648"/>
            <pc:sldLayoutMk cId="0" sldId="2147484656"/>
          </pc:sldLayoutMkLst>
        </pc:sldLayoutChg>
        <pc:sldLayoutChg chg="del">
          <pc:chgData name="" userId="" providerId="" clId="Web-{A071D2ED-EE23-4363-9C4A-2278F070405A}" dt="2019-11-04T00:11:10.034" v="37"/>
          <pc:sldLayoutMkLst>
            <pc:docMk/>
            <pc:sldMasterMk cId="0" sldId="2147484648"/>
            <pc:sldLayoutMk cId="0" sldId="2147484657"/>
          </pc:sldLayoutMkLst>
        </pc:sldLayoutChg>
        <pc:sldLayoutChg chg="del">
          <pc:chgData name="" userId="" providerId="" clId="Web-{A071D2ED-EE23-4363-9C4A-2278F070405A}" dt="2019-11-04T00:11:10.034" v="37"/>
          <pc:sldLayoutMkLst>
            <pc:docMk/>
            <pc:sldMasterMk cId="0" sldId="2147484648"/>
            <pc:sldLayoutMk cId="0" sldId="2147484658"/>
          </pc:sldLayoutMkLst>
        </pc:sldLayoutChg>
        <pc:sldLayoutChg chg="del">
          <pc:chgData name="" userId="" providerId="" clId="Web-{A071D2ED-EE23-4363-9C4A-2278F070405A}" dt="2019-11-04T00:11:10.034" v="37"/>
          <pc:sldLayoutMkLst>
            <pc:docMk/>
            <pc:sldMasterMk cId="0" sldId="2147484648"/>
            <pc:sldLayoutMk cId="0" sldId="2147484659"/>
          </pc:sldLayoutMkLst>
        </pc:sldLayoutChg>
        <pc:sldLayoutChg chg="del">
          <pc:chgData name="" userId="" providerId="" clId="Web-{A071D2ED-EE23-4363-9C4A-2278F070405A}" dt="2019-11-04T00:11:10.034" v="37"/>
          <pc:sldLayoutMkLst>
            <pc:docMk/>
            <pc:sldMasterMk cId="0" sldId="2147484648"/>
            <pc:sldLayoutMk cId="0" sldId="2147484660"/>
          </pc:sldLayoutMkLst>
        </pc:sldLayoutChg>
        <pc:sldLayoutChg chg="del">
          <pc:chgData name="" userId="" providerId="" clId="Web-{A071D2ED-EE23-4363-9C4A-2278F070405A}" dt="2019-11-04T00:11:10.034" v="37"/>
          <pc:sldLayoutMkLst>
            <pc:docMk/>
            <pc:sldMasterMk cId="0" sldId="2147484648"/>
            <pc:sldLayoutMk cId="0" sldId="2147484661"/>
          </pc:sldLayoutMkLst>
        </pc:sldLayoutChg>
        <pc:sldLayoutChg chg="del">
          <pc:chgData name="" userId="" providerId="" clId="Web-{A071D2ED-EE23-4363-9C4A-2278F070405A}" dt="2019-11-04T00:11:10.034" v="37"/>
          <pc:sldLayoutMkLst>
            <pc:docMk/>
            <pc:sldMasterMk cId="0" sldId="2147484648"/>
            <pc:sldLayoutMk cId="0" sldId="2147484662"/>
          </pc:sldLayoutMkLst>
        </pc:sldLayoutChg>
        <pc:sldLayoutChg chg="del">
          <pc:chgData name="" userId="" providerId="" clId="Web-{A071D2ED-EE23-4363-9C4A-2278F070405A}" dt="2019-11-04T00:11:10.034" v="37"/>
          <pc:sldLayoutMkLst>
            <pc:docMk/>
            <pc:sldMasterMk cId="0" sldId="2147484648"/>
            <pc:sldLayoutMk cId="0" sldId="2147484663"/>
          </pc:sldLayoutMkLst>
        </pc:sldLayoutChg>
        <pc:sldLayoutChg chg="del">
          <pc:chgData name="" userId="" providerId="" clId="Web-{A071D2ED-EE23-4363-9C4A-2278F070405A}" dt="2019-11-04T00:11:10.034" v="37"/>
          <pc:sldLayoutMkLst>
            <pc:docMk/>
            <pc:sldMasterMk cId="0" sldId="2147484648"/>
            <pc:sldLayoutMk cId="0" sldId="2147484664"/>
          </pc:sldLayoutMkLst>
        </pc:sldLayoutChg>
      </pc:sldMasterChg>
      <pc:sldMasterChg chg="add addSldLayout modSldLayout">
        <pc:chgData name="" userId="" providerId="" clId="Web-{A071D2ED-EE23-4363-9C4A-2278F070405A}" dt="2019-11-04T00:11:10.034" v="37"/>
        <pc:sldMasterMkLst>
          <pc:docMk/>
          <pc:sldMasterMk cId="3372826435" sldId="2147484665"/>
        </pc:sldMasterMkLst>
        <pc:sldLayoutChg chg="add mod replId">
          <pc:chgData name="" userId="" providerId="" clId="Web-{A071D2ED-EE23-4363-9C4A-2278F070405A}" dt="2019-11-04T00:11:10.034" v="37"/>
          <pc:sldLayoutMkLst>
            <pc:docMk/>
            <pc:sldMasterMk cId="3372826435" sldId="2147484665"/>
            <pc:sldLayoutMk cId="3323841555" sldId="2147484666"/>
          </pc:sldLayoutMkLst>
        </pc:sldLayoutChg>
        <pc:sldLayoutChg chg="add mod replId">
          <pc:chgData name="" userId="" providerId="" clId="Web-{A071D2ED-EE23-4363-9C4A-2278F070405A}" dt="2019-11-04T00:11:10.034" v="37"/>
          <pc:sldLayoutMkLst>
            <pc:docMk/>
            <pc:sldMasterMk cId="3372826435" sldId="2147484665"/>
            <pc:sldLayoutMk cId="266052721" sldId="2147484667"/>
          </pc:sldLayoutMkLst>
        </pc:sldLayoutChg>
        <pc:sldLayoutChg chg="add mod replId">
          <pc:chgData name="" userId="" providerId="" clId="Web-{A071D2ED-EE23-4363-9C4A-2278F070405A}" dt="2019-11-04T00:11:10.034" v="37"/>
          <pc:sldLayoutMkLst>
            <pc:docMk/>
            <pc:sldMasterMk cId="3372826435" sldId="2147484665"/>
            <pc:sldLayoutMk cId="801267019" sldId="2147484668"/>
          </pc:sldLayoutMkLst>
        </pc:sldLayoutChg>
        <pc:sldLayoutChg chg="add mod replId">
          <pc:chgData name="" userId="" providerId="" clId="Web-{A071D2ED-EE23-4363-9C4A-2278F070405A}" dt="2019-11-04T00:11:10.034" v="37"/>
          <pc:sldLayoutMkLst>
            <pc:docMk/>
            <pc:sldMasterMk cId="3372826435" sldId="2147484665"/>
            <pc:sldLayoutMk cId="2105482362" sldId="2147484669"/>
          </pc:sldLayoutMkLst>
        </pc:sldLayoutChg>
        <pc:sldLayoutChg chg="add mod replId">
          <pc:chgData name="" userId="" providerId="" clId="Web-{A071D2ED-EE23-4363-9C4A-2278F070405A}" dt="2019-11-04T00:11:10.034" v="37"/>
          <pc:sldLayoutMkLst>
            <pc:docMk/>
            <pc:sldMasterMk cId="3372826435" sldId="2147484665"/>
            <pc:sldLayoutMk cId="3245302360" sldId="2147484670"/>
          </pc:sldLayoutMkLst>
        </pc:sldLayoutChg>
        <pc:sldLayoutChg chg="add mod replId">
          <pc:chgData name="" userId="" providerId="" clId="Web-{A071D2ED-EE23-4363-9C4A-2278F070405A}" dt="2019-11-04T00:11:10.034" v="37"/>
          <pc:sldLayoutMkLst>
            <pc:docMk/>
            <pc:sldMasterMk cId="3372826435" sldId="2147484665"/>
            <pc:sldLayoutMk cId="3869096301" sldId="2147484671"/>
          </pc:sldLayoutMkLst>
        </pc:sldLayoutChg>
        <pc:sldLayoutChg chg="add mod replId">
          <pc:chgData name="" userId="" providerId="" clId="Web-{A071D2ED-EE23-4363-9C4A-2278F070405A}" dt="2019-11-04T00:11:10.034" v="37"/>
          <pc:sldLayoutMkLst>
            <pc:docMk/>
            <pc:sldMasterMk cId="3372826435" sldId="2147484665"/>
            <pc:sldLayoutMk cId="736533416" sldId="2147484672"/>
          </pc:sldLayoutMkLst>
        </pc:sldLayoutChg>
        <pc:sldLayoutChg chg="add mod replId">
          <pc:chgData name="" userId="" providerId="" clId="Web-{A071D2ED-EE23-4363-9C4A-2278F070405A}" dt="2019-11-04T00:11:10.034" v="37"/>
          <pc:sldLayoutMkLst>
            <pc:docMk/>
            <pc:sldMasterMk cId="3372826435" sldId="2147484665"/>
            <pc:sldLayoutMk cId="1379235033" sldId="2147484673"/>
          </pc:sldLayoutMkLst>
        </pc:sldLayoutChg>
        <pc:sldLayoutChg chg="add mod replId">
          <pc:chgData name="" userId="" providerId="" clId="Web-{A071D2ED-EE23-4363-9C4A-2278F070405A}" dt="2019-11-04T00:11:10.034" v="37"/>
          <pc:sldLayoutMkLst>
            <pc:docMk/>
            <pc:sldMasterMk cId="3372826435" sldId="2147484665"/>
            <pc:sldLayoutMk cId="1265572955" sldId="2147484674"/>
          </pc:sldLayoutMkLst>
        </pc:sldLayoutChg>
        <pc:sldLayoutChg chg="add mod replId">
          <pc:chgData name="" userId="" providerId="" clId="Web-{A071D2ED-EE23-4363-9C4A-2278F070405A}" dt="2019-11-04T00:11:10.034" v="37"/>
          <pc:sldLayoutMkLst>
            <pc:docMk/>
            <pc:sldMasterMk cId="3372826435" sldId="2147484665"/>
            <pc:sldLayoutMk cId="1931313576" sldId="2147484675"/>
          </pc:sldLayoutMkLst>
        </pc:sldLayoutChg>
        <pc:sldLayoutChg chg="add mod replId">
          <pc:chgData name="" userId="" providerId="" clId="Web-{A071D2ED-EE23-4363-9C4A-2278F070405A}" dt="2019-11-04T00:11:10.034" v="37"/>
          <pc:sldLayoutMkLst>
            <pc:docMk/>
            <pc:sldMasterMk cId="3372826435" sldId="2147484665"/>
            <pc:sldLayoutMk cId="2270021375" sldId="2147484676"/>
          </pc:sldLayoutMkLst>
        </pc:sldLayoutChg>
      </pc:sldMasterChg>
    </pc:docChg>
  </pc:docChgLst>
  <pc:docChgLst>
    <pc:chgData clId="Web-{2965A720-9599-4EE8-BCFD-1D102D649FF5}"/>
    <pc:docChg chg="modSld">
      <pc:chgData name="" userId="" providerId="" clId="Web-{2965A720-9599-4EE8-BCFD-1D102D649FF5}" dt="2019-11-07T14:47:28.569" v="1" actId="20577"/>
      <pc:docMkLst>
        <pc:docMk/>
      </pc:docMkLst>
      <pc:sldChg chg="modSp">
        <pc:chgData name="" userId="" providerId="" clId="Web-{2965A720-9599-4EE8-BCFD-1D102D649FF5}" dt="2019-11-07T14:47:28.569" v="0" actId="20577"/>
        <pc:sldMkLst>
          <pc:docMk/>
          <pc:sldMk cId="0" sldId="259"/>
        </pc:sldMkLst>
        <pc:spChg chg="mod">
          <ac:chgData name="" userId="" providerId="" clId="Web-{2965A720-9599-4EE8-BCFD-1D102D649FF5}" dt="2019-11-07T14:47:28.569" v="0" actId="20577"/>
          <ac:spMkLst>
            <pc:docMk/>
            <pc:sldMk cId="0" sldId="259"/>
            <ac:spMk id="3"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3EA04C1-4CC6-E94C-AAA9-99B9C8B89FC3}" type="datetimeFigureOut">
              <a:rPr lang="en-US" smtClean="0"/>
              <a:pPr/>
              <a:t>11/7/19</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57EDEE2-2F1E-C44B-BBC5-CA1BBD066761}"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57EDEE2-2F1E-C44B-BBC5-CA1BBD066761}" type="slidenum">
              <a:rPr lang="en-US" smtClean="0"/>
              <a:pPr/>
              <a:t>2</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57EDEE2-2F1E-C44B-BBC5-CA1BBD066761}" type="slidenum">
              <a:rPr lang="en-US" smtClean="0"/>
              <a:pPr/>
              <a:t>5</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57EDEE2-2F1E-C44B-BBC5-CA1BBD066761}" type="slidenum">
              <a:rPr lang="en-US" smtClean="0"/>
              <a:pPr/>
              <a:t>16</a:t>
            </a:fld>
            <a:endParaRPr lang="en-US" dirty="0"/>
          </a:p>
        </p:txBody>
      </p:sp>
    </p:spTree>
    <p:extLst>
      <p:ext uri="{BB962C8B-B14F-4D97-AF65-F5344CB8AC3E}">
        <p14:creationId xmlns:p14="http://schemas.microsoft.com/office/powerpoint/2010/main" val="8602758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1" y="762000"/>
            <a:ext cx="6856214"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6952697" y="762000"/>
            <a:ext cx="2193989" cy="5334001"/>
          </a:xfrm>
          <a:prstGeom prst="rect">
            <a:avLst/>
          </a:prstGeom>
          <a:solidFill>
            <a:srgbClr val="C3C3C3">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02386" y="1298448"/>
            <a:ext cx="5486400" cy="3255264"/>
          </a:xfrm>
        </p:spPr>
        <p:txBody>
          <a:bodyPr anchor="b">
            <a:normAutofit/>
          </a:bodyPr>
          <a:lstStyle>
            <a:lvl1pPr algn="l">
              <a:defRPr sz="5400" spc="-100" baseline="0">
                <a:solidFill>
                  <a:srgbClr val="FFFFFF"/>
                </a:solidFill>
              </a:defRPr>
            </a:lvl1pPr>
          </a:lstStyle>
          <a:p>
            <a:r>
              <a:rPr lang="en-US" dirty="0"/>
              <a:t>Click to edit Master title style</a:t>
            </a:r>
          </a:p>
        </p:txBody>
      </p:sp>
      <p:sp>
        <p:nvSpPr>
          <p:cNvPr id="3" name="Subtitle 2"/>
          <p:cNvSpPr>
            <a:spLocks noGrp="1"/>
          </p:cNvSpPr>
          <p:nvPr>
            <p:ph type="subTitle" idx="1"/>
          </p:nvPr>
        </p:nvSpPr>
        <p:spPr>
          <a:xfrm>
            <a:off x="825011" y="4670246"/>
            <a:ext cx="5486400" cy="914400"/>
          </a:xfrm>
        </p:spPr>
        <p:txBody>
          <a:bodyPr anchor="t">
            <a:normAutofit/>
          </a:bodyPr>
          <a:lstStyle>
            <a:lvl1pPr marL="0" indent="0" algn="l">
              <a:buNone/>
              <a:defRPr sz="2000" cap="none" spc="0" baseline="0">
                <a:solidFill>
                  <a:schemeClr val="accent1">
                    <a:lumMod val="20000"/>
                    <a:lumOff val="80000"/>
                  </a:schemeClr>
                </a:solidFill>
              </a:defRPr>
            </a:lvl1pPr>
            <a:lvl2pPr marL="457200" indent="0" algn="ctr">
              <a:buNone/>
              <a:defRPr sz="2000"/>
            </a:lvl2pPr>
            <a:lvl3pPr marL="914400" indent="0" algn="ctr">
              <a:buNone/>
              <a:defRPr sz="20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dirty="0"/>
              <a:t>Click to edit Master subtitle style</a:t>
            </a:r>
          </a:p>
        </p:txBody>
      </p:sp>
      <p:sp>
        <p:nvSpPr>
          <p:cNvPr id="4" name="Date Placeholder 3"/>
          <p:cNvSpPr>
            <a:spLocks noGrp="1"/>
          </p:cNvSpPr>
          <p:nvPr>
            <p:ph type="dt" sz="half" idx="10"/>
          </p:nvPr>
        </p:nvSpPr>
        <p:spPr/>
        <p:txBody>
          <a:bodyPr/>
          <a:lstStyle/>
          <a:p>
            <a:fld id="{5586B75A-687E-405C-8A0B-8D00578BA2C3}" type="datetimeFigureOut">
              <a:rPr lang="en-US" dirty="0"/>
              <a:pPr/>
              <a:t>11/7/19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extLst>
      <p:ext uri="{BB962C8B-B14F-4D97-AF65-F5344CB8AC3E}">
        <p14:creationId xmlns:p14="http://schemas.microsoft.com/office/powerpoint/2010/main" val="33238415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Vertical Text Placeholder 2"/>
          <p:cNvSpPr>
            <a:spLocks noGrp="1"/>
          </p:cNvSpPr>
          <p:nvPr>
            <p:ph type="body" orient="vert" idx="1"/>
          </p:nvPr>
        </p:nvSpPr>
        <p:spPr/>
        <p:txBody>
          <a:bodyPr vert="eaVert" ancho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5586B75A-687E-405C-8A0B-8D00578BA2C3}" type="datetimeFigureOut">
              <a:rPr lang="en-US" dirty="0"/>
              <a:pPr/>
              <a:t>11/7/19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extLst>
      <p:ext uri="{BB962C8B-B14F-4D97-AF65-F5344CB8AC3E}">
        <p14:creationId xmlns:p14="http://schemas.microsoft.com/office/powerpoint/2010/main" val="19313135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85750" y="990600"/>
            <a:ext cx="2114550" cy="4953000"/>
          </a:xfrm>
        </p:spPr>
        <p:txBody>
          <a:bodyPr vert="eaVert"/>
          <a:lstStyle/>
          <a:p>
            <a:r>
              <a:rPr lang="en-US" dirty="0"/>
              <a:t>Click to edit Master title style</a:t>
            </a:r>
          </a:p>
        </p:txBody>
      </p:sp>
      <p:sp>
        <p:nvSpPr>
          <p:cNvPr id="3" name="Vertical Text Placeholder 2"/>
          <p:cNvSpPr>
            <a:spLocks noGrp="1"/>
          </p:cNvSpPr>
          <p:nvPr>
            <p:ph type="body" orient="vert" idx="1"/>
          </p:nvPr>
        </p:nvSpPr>
        <p:spPr>
          <a:xfrm>
            <a:off x="2900934" y="868680"/>
            <a:ext cx="5486400" cy="5120640"/>
          </a:xfrm>
        </p:spPr>
        <p:txBody>
          <a:bodyPr vert="eaVert" ancho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5586B75A-687E-405C-8A0B-8D00578BA2C3}" type="datetimeFigureOut">
              <a:rPr lang="en-US" dirty="0"/>
              <a:pPr/>
              <a:t>11/7/19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extLst>
      <p:ext uri="{BB962C8B-B14F-4D97-AF65-F5344CB8AC3E}">
        <p14:creationId xmlns:p14="http://schemas.microsoft.com/office/powerpoint/2010/main" val="22700213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5586B75A-687E-405C-8A0B-8D00578BA2C3}" type="datetimeFigureOut">
              <a:rPr lang="en-US" dirty="0"/>
              <a:pPr/>
              <a:t>11/7/19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extLst>
      <p:ext uri="{BB962C8B-B14F-4D97-AF65-F5344CB8AC3E}">
        <p14:creationId xmlns:p14="http://schemas.microsoft.com/office/powerpoint/2010/main" val="2660527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900934" y="1298448"/>
            <a:ext cx="5486400" cy="3255264"/>
          </a:xfrm>
        </p:spPr>
        <p:txBody>
          <a:bodyPr anchor="b">
            <a:normAutofit/>
          </a:bodyPr>
          <a:lstStyle>
            <a:lvl1pPr>
              <a:defRPr sz="5400" b="0" spc="-100" baseline="0">
                <a:solidFill>
                  <a:schemeClr val="tx1">
                    <a:lumMod val="65000"/>
                    <a:lumOff val="35000"/>
                  </a:schemeClr>
                </a:solidFill>
              </a:defRPr>
            </a:lvl1pPr>
          </a:lstStyle>
          <a:p>
            <a:r>
              <a:rPr lang="en-US" dirty="0"/>
              <a:t>Click to edit Master title style</a:t>
            </a:r>
          </a:p>
        </p:txBody>
      </p:sp>
      <p:sp>
        <p:nvSpPr>
          <p:cNvPr id="3" name="Text Placeholder 2"/>
          <p:cNvSpPr>
            <a:spLocks noGrp="1"/>
          </p:cNvSpPr>
          <p:nvPr>
            <p:ph type="body" idx="1"/>
          </p:nvPr>
        </p:nvSpPr>
        <p:spPr>
          <a:xfrm>
            <a:off x="2914650" y="4672584"/>
            <a:ext cx="5486400" cy="914400"/>
          </a:xfrm>
        </p:spPr>
        <p:txBody>
          <a:bodyPr anchor="t">
            <a:normAutofit/>
          </a:bodyPr>
          <a:lstStyle>
            <a:lvl1pPr marL="0" indent="0">
              <a:buNone/>
              <a:defRPr sz="20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5586B75A-687E-405C-8A0B-8D00578BA2C3}" type="datetimeFigureOut">
              <a:rPr lang="en-US" dirty="0"/>
              <a:pPr/>
              <a:t>11/7/19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extLst>
      <p:ext uri="{BB962C8B-B14F-4D97-AF65-F5344CB8AC3E}">
        <p14:creationId xmlns:p14="http://schemas.microsoft.com/office/powerpoint/2010/main" val="8012670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2900934" y="868680"/>
            <a:ext cx="2606040" cy="5120640"/>
          </a:xfrm>
        </p:spPr>
        <p:txBody>
          <a:bodyPr/>
          <a:lstStyle>
            <a:lvl1pPr>
              <a:defRPr sz="1900"/>
            </a:lvl1pPr>
            <a:lvl2pPr>
              <a:defRPr sz="1700"/>
            </a:lvl2pPr>
            <a:lvl3pPr>
              <a:defRPr sz="1500"/>
            </a:lvl3pPr>
            <a:lvl4pPr>
              <a:defRPr sz="1300"/>
            </a:lvl4pPr>
            <a:lvl5pPr>
              <a:defRPr sz="1300"/>
            </a:lvl5pPr>
            <a:lvl6pPr>
              <a:defRPr sz="1300"/>
            </a:lvl6pPr>
            <a:lvl7pPr>
              <a:defRPr sz="1300"/>
            </a:lvl7pPr>
            <a:lvl8pPr>
              <a:defRPr sz="1300"/>
            </a:lvl8pPr>
            <a:lvl9pPr>
              <a:defRPr sz="13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5863590" y="868680"/>
            <a:ext cx="2606040" cy="5120640"/>
          </a:xfrm>
        </p:spPr>
        <p:txBody>
          <a:bodyPr/>
          <a:lstStyle>
            <a:lvl1pPr>
              <a:defRPr sz="1900"/>
            </a:lvl1pPr>
            <a:lvl2pPr>
              <a:defRPr sz="1700"/>
            </a:lvl2pPr>
            <a:lvl3pPr>
              <a:defRPr sz="1500"/>
            </a:lvl3pPr>
            <a:lvl4pPr>
              <a:defRPr sz="1300"/>
            </a:lvl4pPr>
            <a:lvl5pPr>
              <a:defRPr sz="1300"/>
            </a:lvl5pPr>
            <a:lvl6pPr>
              <a:defRPr sz="1300"/>
            </a:lvl6pPr>
            <a:lvl7pPr>
              <a:defRPr sz="1300"/>
            </a:lvl7pPr>
            <a:lvl8pPr>
              <a:defRPr sz="1300"/>
            </a:lvl8pPr>
            <a:lvl9pPr>
              <a:defRPr sz="13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Date Placeholder 7"/>
          <p:cNvSpPr>
            <a:spLocks noGrp="1"/>
          </p:cNvSpPr>
          <p:nvPr>
            <p:ph type="dt" sz="half" idx="10"/>
          </p:nvPr>
        </p:nvSpPr>
        <p:spPr/>
        <p:txBody>
          <a:bodyPr/>
          <a:lstStyle/>
          <a:p>
            <a:fld id="{5586B75A-687E-405C-8A0B-8D00578BA2C3}" type="datetimeFigureOut">
              <a:rPr lang="en-US" dirty="0"/>
              <a:pPr/>
              <a:t>11/7/19</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extLst>
      <p:ext uri="{BB962C8B-B14F-4D97-AF65-F5344CB8AC3E}">
        <p14:creationId xmlns:p14="http://schemas.microsoft.com/office/powerpoint/2010/main" val="21054823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dirty="0"/>
              <a:t>Click to edit Master title style</a:t>
            </a:r>
          </a:p>
        </p:txBody>
      </p:sp>
      <p:sp>
        <p:nvSpPr>
          <p:cNvPr id="3" name="Text Placeholder 2"/>
          <p:cNvSpPr>
            <a:spLocks noGrp="1"/>
          </p:cNvSpPr>
          <p:nvPr>
            <p:ph type="body" idx="1"/>
          </p:nvPr>
        </p:nvSpPr>
        <p:spPr>
          <a:xfrm>
            <a:off x="2900934" y="1023586"/>
            <a:ext cx="2606040" cy="807720"/>
          </a:xfrm>
        </p:spPr>
        <p:txBody>
          <a:bodyPr anchor="b">
            <a:normAutofit/>
          </a:bodyPr>
          <a:lstStyle>
            <a:lvl1pPr marL="0" indent="0">
              <a:spcBef>
                <a:spcPts val="0"/>
              </a:spcBef>
              <a:buNone/>
              <a:defRPr sz="1900" b="1">
                <a:solidFill>
                  <a:schemeClr val="tx1">
                    <a:lumMod val="65000"/>
                    <a:lumOff val="3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2900934" y="1930936"/>
            <a:ext cx="2606040" cy="4023360"/>
          </a:xfrm>
        </p:spPr>
        <p:txBody>
          <a:bodyPr/>
          <a:lstStyle>
            <a:lvl1pPr>
              <a:defRPr sz="1900"/>
            </a:lvl1pPr>
            <a:lvl2pPr>
              <a:defRPr sz="1700"/>
            </a:lvl2pPr>
            <a:lvl3pPr>
              <a:defRPr sz="1500"/>
            </a:lvl3pPr>
            <a:lvl4pPr>
              <a:defRPr sz="1300"/>
            </a:lvl4pPr>
            <a:lvl5pPr>
              <a:defRPr sz="1300"/>
            </a:lvl5pPr>
            <a:lvl6pPr>
              <a:defRPr sz="1300"/>
            </a:lvl6pPr>
            <a:lvl7pPr>
              <a:defRPr sz="1300"/>
            </a:lvl7pPr>
            <a:lvl8pPr>
              <a:defRPr sz="1300"/>
            </a:lvl8pPr>
            <a:lvl9pPr>
              <a:defRPr sz="13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5863847" y="1023587"/>
            <a:ext cx="2606040" cy="813171"/>
          </a:xfrm>
        </p:spPr>
        <p:txBody>
          <a:bodyPr anchor="b">
            <a:normAutofit/>
          </a:bodyPr>
          <a:lstStyle>
            <a:lvl1pPr marL="0" indent="0">
              <a:spcBef>
                <a:spcPts val="0"/>
              </a:spcBef>
              <a:buNone/>
              <a:defRPr sz="1900" b="1">
                <a:solidFill>
                  <a:schemeClr val="tx1">
                    <a:lumMod val="65000"/>
                    <a:lumOff val="3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5863847" y="1930936"/>
            <a:ext cx="2606040" cy="4023360"/>
          </a:xfrm>
        </p:spPr>
        <p:txBody>
          <a:bodyPr/>
          <a:lstStyle>
            <a:lvl1pPr>
              <a:defRPr sz="1900"/>
            </a:lvl1pPr>
            <a:lvl2pPr>
              <a:defRPr sz="1700"/>
            </a:lvl2pPr>
            <a:lvl3pPr>
              <a:defRPr sz="1500"/>
            </a:lvl3pPr>
            <a:lvl4pPr>
              <a:defRPr sz="1300"/>
            </a:lvl4pPr>
            <a:lvl5pPr>
              <a:defRPr sz="1300"/>
            </a:lvl5pPr>
            <a:lvl6pPr>
              <a:defRPr sz="1300"/>
            </a:lvl6pPr>
            <a:lvl7pPr>
              <a:defRPr sz="1300"/>
            </a:lvl7pPr>
            <a:lvl8pPr>
              <a:defRPr sz="1300"/>
            </a:lvl8pPr>
            <a:lvl9pPr>
              <a:defRPr sz="13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 name="Date Placeholder 1"/>
          <p:cNvSpPr>
            <a:spLocks noGrp="1"/>
          </p:cNvSpPr>
          <p:nvPr>
            <p:ph type="dt" sz="half" idx="10"/>
          </p:nvPr>
        </p:nvSpPr>
        <p:spPr/>
        <p:txBody>
          <a:bodyPr/>
          <a:lstStyle/>
          <a:p>
            <a:fld id="{5586B75A-687E-405C-8A0B-8D00578BA2C3}" type="datetimeFigureOut">
              <a:rPr lang="en-US" dirty="0"/>
              <a:pPr/>
              <a:t>11/7/19</a:t>
            </a:fld>
            <a:endParaRPr lang="en-US" dirty="0"/>
          </a:p>
        </p:txBody>
      </p:sp>
      <p:sp>
        <p:nvSpPr>
          <p:cNvPr id="11" name="Footer Placeholder 10"/>
          <p:cNvSpPr>
            <a:spLocks noGrp="1"/>
          </p:cNvSpPr>
          <p:nvPr>
            <p:ph type="ftr" sz="quarter" idx="11"/>
          </p:nvPr>
        </p:nvSpPr>
        <p:spPr/>
        <p:txBody>
          <a:bodyPr/>
          <a:lstStyle/>
          <a:p>
            <a:endParaRPr lang="en-US" dirty="0"/>
          </a:p>
        </p:txBody>
      </p:sp>
      <p:sp>
        <p:nvSpPr>
          <p:cNvPr id="12" name="Slide Number Placeholder 11"/>
          <p:cNvSpPr>
            <a:spLocks noGrp="1"/>
          </p:cNvSpPr>
          <p:nvPr>
            <p:ph type="sldNum" sz="quarter" idx="12"/>
          </p:nvPr>
        </p:nvSpPr>
        <p:spPr/>
        <p:txBody>
          <a:bodyPr/>
          <a:lstStyle/>
          <a:p>
            <a:fld id="{4FAB73BC-B049-4115-A692-8D63A059BFB8}" type="slidenum">
              <a:rPr lang="en-US" dirty="0"/>
              <a:pPr/>
              <a:t>‹#›</a:t>
            </a:fld>
            <a:endParaRPr lang="en-US" dirty="0"/>
          </a:p>
        </p:txBody>
      </p:sp>
    </p:spTree>
    <p:extLst>
      <p:ext uri="{BB962C8B-B14F-4D97-AF65-F5344CB8AC3E}">
        <p14:creationId xmlns:p14="http://schemas.microsoft.com/office/powerpoint/2010/main" val="32453023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Click to edit Master title style</a:t>
            </a:r>
          </a:p>
        </p:txBody>
      </p:sp>
      <p:sp>
        <p:nvSpPr>
          <p:cNvPr id="2" name="Date Placeholder 1"/>
          <p:cNvSpPr>
            <a:spLocks noGrp="1"/>
          </p:cNvSpPr>
          <p:nvPr>
            <p:ph type="dt" sz="half" idx="10"/>
          </p:nvPr>
        </p:nvSpPr>
        <p:spPr/>
        <p:txBody>
          <a:bodyPr/>
          <a:lstStyle/>
          <a:p>
            <a:fld id="{5586B75A-687E-405C-8A0B-8D00578BA2C3}" type="datetimeFigureOut">
              <a:rPr lang="en-US" dirty="0"/>
              <a:pPr/>
              <a:t>11/7/19</a:t>
            </a:fld>
            <a:endParaRPr lang="en-US" dirty="0"/>
          </a:p>
        </p:txBody>
      </p:sp>
      <p:sp>
        <p:nvSpPr>
          <p:cNvPr id="7" name="Footer Placeholder 6"/>
          <p:cNvSpPr>
            <a:spLocks noGrp="1"/>
          </p:cNvSpPr>
          <p:nvPr>
            <p:ph type="ftr" sz="quarter" idx="11"/>
          </p:nvPr>
        </p:nvSpPr>
        <p:spPr/>
        <p:txBody>
          <a:bodyPr/>
          <a:lstStyle/>
          <a:p>
            <a:endParaRPr lang="en-US" dirty="0"/>
          </a:p>
        </p:txBody>
      </p:sp>
      <p:sp>
        <p:nvSpPr>
          <p:cNvPr id="8" name="Slide Number Placeholder 7"/>
          <p:cNvSpPr>
            <a:spLocks noGrp="1"/>
          </p:cNvSpPr>
          <p:nvPr>
            <p:ph type="sldNum" sz="quarter" idx="12"/>
          </p:nvPr>
        </p:nvSpPr>
        <p:spPr/>
        <p:txBody>
          <a:bodyPr/>
          <a:lstStyle/>
          <a:p>
            <a:fld id="{4FAB73BC-B049-4115-A692-8D63A059BFB8}" type="slidenum">
              <a:rPr lang="en-US" dirty="0"/>
              <a:pPr/>
              <a:t>‹#›</a:t>
            </a:fld>
            <a:endParaRPr lang="en-US" dirty="0"/>
          </a:p>
        </p:txBody>
      </p:sp>
    </p:spTree>
    <p:extLst>
      <p:ext uri="{BB962C8B-B14F-4D97-AF65-F5344CB8AC3E}">
        <p14:creationId xmlns:p14="http://schemas.microsoft.com/office/powerpoint/2010/main" val="38690963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5586B75A-687E-405C-8A0B-8D00578BA2C3}" type="datetimeFigureOut">
              <a:rPr lang="en-US" dirty="0"/>
              <a:pPr/>
              <a:t>11/7/19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pPr/>
              <a:t>‹#›</a:t>
            </a:fld>
            <a:endParaRPr lang="en-US" dirty="0"/>
          </a:p>
        </p:txBody>
      </p:sp>
    </p:spTree>
    <p:extLst>
      <p:ext uri="{BB962C8B-B14F-4D97-AF65-F5344CB8AC3E}">
        <p14:creationId xmlns:p14="http://schemas.microsoft.com/office/powerpoint/2010/main" val="7365334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2024" y="1143000"/>
            <a:ext cx="2125980" cy="2194560"/>
          </a:xfrm>
        </p:spPr>
        <p:txBody>
          <a:bodyPr anchor="b">
            <a:normAutofit/>
          </a:bodyPr>
          <a:lstStyle>
            <a:lvl1pPr>
              <a:defRPr sz="2800" b="0" baseline="0"/>
            </a:lvl1pPr>
          </a:lstStyle>
          <a:p>
            <a:r>
              <a:rPr lang="en-US" dirty="0"/>
              <a:t>Click to edit Master title style</a:t>
            </a:r>
          </a:p>
        </p:txBody>
      </p:sp>
      <p:sp>
        <p:nvSpPr>
          <p:cNvPr id="3" name="Content Placeholder 2"/>
          <p:cNvSpPr>
            <a:spLocks noGrp="1"/>
          </p:cNvSpPr>
          <p:nvPr>
            <p:ph idx="1"/>
          </p:nvPr>
        </p:nvSpPr>
        <p:spPr>
          <a:xfrm>
            <a:off x="2900934" y="868680"/>
            <a:ext cx="54864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192024" y="3337560"/>
            <a:ext cx="2125980" cy="2560320"/>
          </a:xfrm>
        </p:spPr>
        <p:txBody>
          <a:bodyPr anchor="t">
            <a:normAutofit/>
          </a:bodyPr>
          <a:lstStyle>
            <a:lvl1pPr marL="0" indent="0">
              <a:lnSpc>
                <a:spcPct val="100000"/>
              </a:lnSpc>
              <a:spcBef>
                <a:spcPts val="800"/>
              </a:spcBef>
              <a:buNone/>
              <a:defRPr sz="125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8" name="Date Placeholder 7"/>
          <p:cNvSpPr>
            <a:spLocks noGrp="1"/>
          </p:cNvSpPr>
          <p:nvPr>
            <p:ph type="dt" sz="half" idx="10"/>
          </p:nvPr>
        </p:nvSpPr>
        <p:spPr/>
        <p:txBody>
          <a:bodyPr/>
          <a:lstStyle/>
          <a:p>
            <a:fld id="{5586B75A-687E-405C-8A0B-8D00578BA2C3}" type="datetimeFigureOut">
              <a:rPr lang="en-US" dirty="0"/>
              <a:pPr/>
              <a:t>11/7/19</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extLst>
      <p:ext uri="{BB962C8B-B14F-4D97-AF65-F5344CB8AC3E}">
        <p14:creationId xmlns:p14="http://schemas.microsoft.com/office/powerpoint/2010/main" val="13792350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2024" y="1143000"/>
            <a:ext cx="2125980" cy="2194560"/>
          </a:xfrm>
        </p:spPr>
        <p:txBody>
          <a:bodyPr anchor="b">
            <a:normAutofit/>
          </a:bodyPr>
          <a:lstStyle>
            <a:lvl1pPr>
              <a:defRPr sz="2800" b="0"/>
            </a:lvl1pPr>
          </a:lstStyle>
          <a:p>
            <a:r>
              <a:rPr lang="en-US" dirty="0"/>
              <a:t>Click to edit Master title style</a:t>
            </a:r>
          </a:p>
        </p:txBody>
      </p:sp>
      <p:sp>
        <p:nvSpPr>
          <p:cNvPr id="3" name="Picture Placeholder 2"/>
          <p:cNvSpPr>
            <a:spLocks noGrp="1" noChangeAspect="1"/>
          </p:cNvSpPr>
          <p:nvPr>
            <p:ph type="pic" idx="1"/>
          </p:nvPr>
        </p:nvSpPr>
        <p:spPr>
          <a:xfrm>
            <a:off x="2677983" y="767419"/>
            <a:ext cx="6086423"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92024" y="3340602"/>
            <a:ext cx="2125980" cy="2560320"/>
          </a:xfrm>
        </p:spPr>
        <p:txBody>
          <a:bodyPr anchor="t">
            <a:normAutofit/>
          </a:bodyPr>
          <a:lstStyle>
            <a:lvl1pPr marL="0" indent="0">
              <a:lnSpc>
                <a:spcPct val="100000"/>
              </a:lnSpc>
              <a:spcBef>
                <a:spcPts val="800"/>
              </a:spcBef>
              <a:buNone/>
              <a:defRPr sz="125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8" name="Date Placeholder 7"/>
          <p:cNvSpPr>
            <a:spLocks noGrp="1"/>
          </p:cNvSpPr>
          <p:nvPr>
            <p:ph type="dt" sz="half" idx="10"/>
          </p:nvPr>
        </p:nvSpPr>
        <p:spPr/>
        <p:txBody>
          <a:bodyPr/>
          <a:lstStyle/>
          <a:p>
            <a:fld id="{5586B75A-687E-405C-8A0B-8D00578BA2C3}" type="datetimeFigureOut">
              <a:rPr lang="en-US" dirty="0"/>
              <a:pPr/>
              <a:t>11/7/19</a:t>
            </a:fld>
            <a:endParaRPr lang="en-US" dirty="0"/>
          </a:p>
        </p:txBody>
      </p:sp>
      <p:sp>
        <p:nvSpPr>
          <p:cNvPr id="9" name="Footer Placeholder 8"/>
          <p:cNvSpPr>
            <a:spLocks noGrp="1"/>
          </p:cNvSpPr>
          <p:nvPr>
            <p:ph type="ftr" sz="quarter" idx="11"/>
          </p:nvPr>
        </p:nvSpPr>
        <p:spPr>
          <a:xfrm>
            <a:off x="2624326" y="6356351"/>
            <a:ext cx="4433638" cy="365125"/>
          </a:xfrm>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extLst>
      <p:ext uri="{BB962C8B-B14F-4D97-AF65-F5344CB8AC3E}">
        <p14:creationId xmlns:p14="http://schemas.microsoft.com/office/powerpoint/2010/main" val="12655729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2582693"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89689" y="1123838"/>
            <a:ext cx="2210612" cy="4601183"/>
          </a:xfrm>
          <a:prstGeom prst="rect">
            <a:avLst/>
          </a:prstGeom>
        </p:spPr>
        <p:txBody>
          <a:bodyPr vert="horz" lIns="91440" tIns="45720" rIns="91440" bIns="45720" rtlCol="0" anchor="ctr">
            <a:normAutofit/>
          </a:bodyPr>
          <a:lstStyle/>
          <a:p>
            <a:r>
              <a:rPr lang="en-US" dirty="0"/>
              <a:t>Click to edit Master title style</a:t>
            </a:r>
          </a:p>
        </p:txBody>
      </p:sp>
      <p:sp>
        <p:nvSpPr>
          <p:cNvPr id="38" name="Rectangle 37"/>
          <p:cNvSpPr/>
          <p:nvPr/>
        </p:nvSpPr>
        <p:spPr>
          <a:xfrm>
            <a:off x="8861898" y="758952"/>
            <a:ext cx="288036"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2901951" y="864108"/>
            <a:ext cx="5486400" cy="5120640"/>
          </a:xfrm>
          <a:prstGeom prst="rect">
            <a:avLst/>
          </a:prstGeom>
        </p:spPr>
        <p:txBody>
          <a:bodyPr vert="horz" lIns="91440" tIns="45720" rIns="91440" bIns="45720" rtlCol="0" anchor="ctr">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196849" y="6356351"/>
            <a:ext cx="2057400" cy="365125"/>
          </a:xfrm>
          <a:prstGeom prst="rect">
            <a:avLst/>
          </a:prstGeom>
        </p:spPr>
        <p:txBody>
          <a:bodyPr vert="horz" lIns="91440" tIns="45720" rIns="91440" bIns="45720" rtlCol="0" anchor="ctr"/>
          <a:lstStyle>
            <a:lvl1pPr algn="l">
              <a:defRPr sz="1000">
                <a:solidFill>
                  <a:schemeClr val="tx1">
                    <a:lumMod val="50000"/>
                    <a:lumOff val="50000"/>
                  </a:schemeClr>
                </a:solidFill>
              </a:defRPr>
            </a:lvl1pPr>
          </a:lstStyle>
          <a:p>
            <a:fld id="{5586B75A-687E-405C-8A0B-8D00578BA2C3}" type="datetimeFigureOut">
              <a:rPr lang="en-US" dirty="0"/>
              <a:pPr/>
              <a:t>11/7/19</a:t>
            </a:fld>
            <a:endParaRPr lang="en-US" dirty="0"/>
          </a:p>
        </p:txBody>
      </p:sp>
      <p:sp>
        <p:nvSpPr>
          <p:cNvPr id="5" name="Footer Placeholder 4"/>
          <p:cNvSpPr>
            <a:spLocks noGrp="1"/>
          </p:cNvSpPr>
          <p:nvPr>
            <p:ph type="ftr" sz="quarter" idx="3"/>
          </p:nvPr>
        </p:nvSpPr>
        <p:spPr>
          <a:xfrm>
            <a:off x="2901951" y="6356351"/>
            <a:ext cx="4433638" cy="365125"/>
          </a:xfrm>
          <a:prstGeom prst="rect">
            <a:avLst/>
          </a:prstGeom>
        </p:spPr>
        <p:txBody>
          <a:bodyPr vert="horz" lIns="91440" tIns="45720" rIns="91440" bIns="45720" rtlCol="0" anchor="ctr"/>
          <a:lstStyle>
            <a:lvl1pPr algn="l">
              <a:defRPr sz="1000">
                <a:solidFill>
                  <a:schemeClr val="tx1">
                    <a:lumMod val="50000"/>
                    <a:lumOff val="50000"/>
                  </a:schemeClr>
                </a:solidFill>
              </a:defRPr>
            </a:lvl1pPr>
          </a:lstStyle>
          <a:p>
            <a:endParaRPr lang="en-US" dirty="0"/>
          </a:p>
        </p:txBody>
      </p:sp>
      <p:sp>
        <p:nvSpPr>
          <p:cNvPr id="6" name="Slide Number Placeholder 5"/>
          <p:cNvSpPr>
            <a:spLocks noGrp="1"/>
          </p:cNvSpPr>
          <p:nvPr>
            <p:ph type="sldNum" sz="quarter" idx="4"/>
          </p:nvPr>
        </p:nvSpPr>
        <p:spPr>
          <a:xfrm>
            <a:off x="7975602" y="6356351"/>
            <a:ext cx="1148195" cy="365125"/>
          </a:xfrm>
          <a:prstGeom prst="rect">
            <a:avLst/>
          </a:prstGeom>
        </p:spPr>
        <p:txBody>
          <a:bodyPr vert="horz" lIns="91440" tIns="45720" rIns="91440" bIns="45720" rtlCol="0" anchor="ctr"/>
          <a:lstStyle>
            <a:lvl1pPr algn="r">
              <a:defRPr sz="1100" b="1">
                <a:solidFill>
                  <a:schemeClr val="accent1"/>
                </a:solidFill>
              </a:defRPr>
            </a:lvl1pPr>
          </a:lstStyle>
          <a:p>
            <a:fld id="{4FAB73BC-B049-4115-A692-8D63A059BFB8}" type="slidenum">
              <a:rPr lang="en-US" dirty="0"/>
              <a:pPr/>
              <a:t>‹#›</a:t>
            </a:fld>
            <a:endParaRPr lang="en-US" dirty="0"/>
          </a:p>
        </p:txBody>
      </p:sp>
    </p:spTree>
    <p:extLst>
      <p:ext uri="{BB962C8B-B14F-4D97-AF65-F5344CB8AC3E}">
        <p14:creationId xmlns:p14="http://schemas.microsoft.com/office/powerpoint/2010/main" val="3372826435"/>
      </p:ext>
    </p:extLst>
  </p:cSld>
  <p:clrMap bg1="lt1" tx1="dk1" bg2="lt2" tx2="dk2" accent1="accent1" accent2="accent2" accent3="accent3" accent4="accent4" accent5="accent5" accent6="accent6" hlink="hlink" folHlink="folHlink"/>
  <p:sldLayoutIdLst>
    <p:sldLayoutId id="2147484666" r:id="rId1"/>
    <p:sldLayoutId id="2147484667" r:id="rId2"/>
    <p:sldLayoutId id="2147484668" r:id="rId3"/>
    <p:sldLayoutId id="2147484669" r:id="rId4"/>
    <p:sldLayoutId id="2147484670" r:id="rId5"/>
    <p:sldLayoutId id="2147484671" r:id="rId6"/>
    <p:sldLayoutId id="2147484672" r:id="rId7"/>
    <p:sldLayoutId id="2147484673" r:id="rId8"/>
    <p:sldLayoutId id="2147484674" r:id="rId9"/>
    <p:sldLayoutId id="2147484675" r:id="rId10"/>
    <p:sldLayoutId id="2147484676" r:id="rId11"/>
  </p:sldLayoutIdLst>
  <p:hf sldNum="0" hdr="0" ftr="0" dt="0"/>
  <p:txStyles>
    <p:titleStyle>
      <a:lvl1pPr algn="l" defTabSz="914400" rtl="0" eaLnBrk="1" latinLnBrk="0" hangingPunct="1">
        <a:lnSpc>
          <a:spcPct val="90000"/>
        </a:lnSpc>
        <a:spcBef>
          <a:spcPct val="0"/>
        </a:spcBef>
        <a:buNone/>
        <a:defRPr sz="30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19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7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5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3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3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3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3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3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3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a:t>I-751 Adjudications</a:t>
            </a:r>
            <a:br>
              <a:rPr lang="en-US" dirty="0"/>
            </a:br>
            <a:br>
              <a:rPr lang="en-US" dirty="0"/>
            </a:br>
            <a:r>
              <a:rPr lang="en-US" dirty="0"/>
              <a:t>"Could you be loved"- </a:t>
            </a:r>
          </a:p>
        </p:txBody>
      </p:sp>
      <p:sp>
        <p:nvSpPr>
          <p:cNvPr id="3" name="Subtitle 2"/>
          <p:cNvSpPr>
            <a:spLocks noGrp="1"/>
          </p:cNvSpPr>
          <p:nvPr>
            <p:ph type="subTitle" idx="1"/>
          </p:nvPr>
        </p:nvSpPr>
        <p:spPr/>
        <p:txBody>
          <a:bodyPr vert="horz" lIns="91440" tIns="45720" rIns="91440" bIns="45720" rtlCol="0" anchor="t">
            <a:normAutofit/>
          </a:bodyPr>
          <a:lstStyle/>
          <a:p>
            <a:r>
              <a:rPr lang="en-US" dirty="0"/>
              <a:t>Presented by Law Office of Irene </a:t>
            </a:r>
            <a:r>
              <a:rPr lang="en-US" dirty="0" err="1"/>
              <a:t>Mugambi</a:t>
            </a:r>
            <a:r>
              <a:rPr lang="en-US" dirty="0"/>
              <a:t> P.C. and Kelli Stump</a:t>
            </a:r>
          </a:p>
          <a:p>
            <a:r>
              <a:rPr lang="en-US" dirty="0"/>
              <a:t>Texas Chapter Fall Conference November 8, 2019</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BIA Cases on I-751 in removal proceedings</a:t>
            </a:r>
            <a:br>
              <a:rPr lang="en-US" dirty="0"/>
            </a:br>
            <a:endParaRPr lang="en-US" dirty="0"/>
          </a:p>
        </p:txBody>
      </p:sp>
      <p:sp>
        <p:nvSpPr>
          <p:cNvPr id="3" name="Content Placeholder 2"/>
          <p:cNvSpPr>
            <a:spLocks noGrp="1"/>
          </p:cNvSpPr>
          <p:nvPr>
            <p:ph idx="1"/>
          </p:nvPr>
        </p:nvSpPr>
        <p:spPr/>
        <p:txBody>
          <a:bodyPr/>
          <a:lstStyle/>
          <a:p>
            <a:pPr>
              <a:buNone/>
            </a:pPr>
            <a:r>
              <a:rPr lang="en-US" i="1" dirty="0"/>
              <a:t>Matter of Stowers, 22 I&amp;N Dec. 605 (BIA 1999).</a:t>
            </a:r>
          </a:p>
          <a:p>
            <a:pPr>
              <a:buNone/>
            </a:pPr>
            <a:r>
              <a:rPr lang="en-US" i="1" dirty="0"/>
              <a:t>Matter of Lemhammad, 20 I&amp;N Dec.316 (BIA 1991).</a:t>
            </a:r>
          </a:p>
          <a:p>
            <a:pPr>
              <a:buNone/>
            </a:pPr>
            <a:r>
              <a:rPr lang="en-US" i="1" dirty="0"/>
              <a:t>Matter of Mendes, 20 I&amp;N Dec (BIA 1994).</a:t>
            </a:r>
          </a:p>
          <a:p>
            <a:pPr>
              <a:buNone/>
            </a:pPr>
            <a:endParaRPr lang="en-US" i="1"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Hypothetical</a:t>
            </a:r>
          </a:p>
        </p:txBody>
      </p:sp>
      <p:sp>
        <p:nvSpPr>
          <p:cNvPr id="3" name="Content Placeholder 2"/>
          <p:cNvSpPr>
            <a:spLocks noGrp="1"/>
          </p:cNvSpPr>
          <p:nvPr>
            <p:ph idx="1"/>
          </p:nvPr>
        </p:nvSpPr>
        <p:spPr/>
        <p:txBody>
          <a:bodyPr>
            <a:normAutofit fontScale="85000" lnSpcReduction="20000"/>
          </a:bodyPr>
          <a:lstStyle/>
          <a:p>
            <a:r>
              <a:rPr lang="en-US" dirty="0"/>
              <a:t>Mary a devout Ethiopian Orthodox met John a naturalized USC who was visiting his parents in Ethiopia.  The couple fell in love and John asked for Mary’s hand in marriage.  John returned to the US and filed a K-1 visa for Mary.  Upon Mary’s entry into the US, the couple got married.  He filed for her CR6 status and was approved. One month thereafter,  John decided that Mary had become  hyper religious and that she was no longer allowed to attend church.  He became violent with her on several occasions. John became obsessed with Mary’s movements, and decided to control all her finances in an effort to reign her in. Mary decided she had enough of his physical abuse and left him.  Her CR6 is due to expire soon. John has told her that if she leaves he will make sure she never gets her green card.  Mary does not believe in divorce because it goes against her faith.  Can Mary proceed with filing for her conditions to be lifted despite still being married to him? What evidence would she need?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buFont typeface="Arial"/>
              <a:buChar char="•"/>
            </a:pPr>
            <a:r>
              <a:rPr lang="en-US" dirty="0"/>
              <a:t>Battered Spouse Waiver</a:t>
            </a:r>
          </a:p>
        </p:txBody>
      </p:sp>
      <p:sp>
        <p:nvSpPr>
          <p:cNvPr id="3" name="Content Placeholder 2"/>
          <p:cNvSpPr>
            <a:spLocks noGrp="1"/>
          </p:cNvSpPr>
          <p:nvPr>
            <p:ph idx="1"/>
          </p:nvPr>
        </p:nvSpPr>
        <p:spPr/>
        <p:txBody>
          <a:bodyPr/>
          <a:lstStyle/>
          <a:p>
            <a:r>
              <a:rPr lang="en-US" dirty="0"/>
              <a:t>Must prove bona fides of marriage</a:t>
            </a:r>
          </a:p>
          <a:p>
            <a:r>
              <a:rPr lang="en-US" dirty="0"/>
              <a:t>Must prove subjected to battery or extreme cruelty</a:t>
            </a:r>
          </a:p>
          <a:p>
            <a:r>
              <a:rPr lang="en-US" dirty="0"/>
              <a:t>Available to individuals who have been ordered removed and deported and or let their conditional status terminate and failed to depart after status terminated. 8 CFR §¶216.5(e)(3)(ii).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Hypothetical</a:t>
            </a:r>
          </a:p>
        </p:txBody>
      </p:sp>
      <p:sp>
        <p:nvSpPr>
          <p:cNvPr id="3" name="Content Placeholder 2"/>
          <p:cNvSpPr>
            <a:spLocks noGrp="1"/>
          </p:cNvSpPr>
          <p:nvPr>
            <p:ph idx="1"/>
          </p:nvPr>
        </p:nvSpPr>
        <p:spPr/>
        <p:txBody>
          <a:bodyPr>
            <a:normAutofit fontScale="92500"/>
          </a:bodyPr>
          <a:lstStyle/>
          <a:p>
            <a:r>
              <a:rPr lang="en-US" dirty="0"/>
              <a:t>Maria married Jose a USC in California in 1988.  He petitioned her in 1989, and her CR6 status was granted within a few months.  No  I-751 was filed and CR6 status expired in 1991.  In 1992 after having had their third child, Maria left Jose. Maria left due to severe domestic violence. She moved around from shelter to shelter and eventually decided to return to her home country El Salvador in 1996.  In 1997 USCIS placed her in removal proceedings and entered an in absentia order against her?  Maria’s children now want to return back to the US. Is Maria eligible to seek the battered spouse waiver assuming she had all the necessary documentation to prove the violence?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Extreme Hardship Waiver</a:t>
            </a:r>
          </a:p>
        </p:txBody>
      </p:sp>
      <p:sp>
        <p:nvSpPr>
          <p:cNvPr id="3" name="Content Placeholder 2"/>
          <p:cNvSpPr>
            <a:spLocks noGrp="1"/>
          </p:cNvSpPr>
          <p:nvPr>
            <p:ph idx="1"/>
          </p:nvPr>
        </p:nvSpPr>
        <p:spPr/>
        <p:txBody>
          <a:bodyPr/>
          <a:lstStyle/>
          <a:p>
            <a:r>
              <a:rPr lang="en-US" dirty="0"/>
              <a:t>Threshold is “extreme”</a:t>
            </a:r>
          </a:p>
          <a:p>
            <a:r>
              <a:rPr lang="en-US" dirty="0"/>
              <a:t>No fixed meaning and not inflexible</a:t>
            </a:r>
          </a:p>
          <a:p>
            <a:r>
              <a:rPr lang="en-US" dirty="0"/>
              <a:t>Use traditional extreme hardship factors</a:t>
            </a:r>
          </a:p>
          <a:p>
            <a:r>
              <a:rPr lang="en-US" dirty="0"/>
              <a:t>If possible include nexus between factor and violence</a:t>
            </a:r>
          </a:p>
          <a:p>
            <a:r>
              <a:rPr lang="en-US" dirty="0"/>
              <a:t>Factually determined</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Hypothetical</a:t>
            </a:r>
          </a:p>
        </p:txBody>
      </p:sp>
      <p:sp>
        <p:nvSpPr>
          <p:cNvPr id="3" name="Content Placeholder 2"/>
          <p:cNvSpPr>
            <a:spLocks noGrp="1"/>
          </p:cNvSpPr>
          <p:nvPr>
            <p:ph idx="1"/>
          </p:nvPr>
        </p:nvSpPr>
        <p:spPr/>
        <p:txBody>
          <a:bodyPr>
            <a:normAutofit fontScale="55000" lnSpcReduction="20000"/>
          </a:bodyPr>
          <a:lstStyle/>
          <a:p>
            <a:pPr>
              <a:buNone/>
            </a:pPr>
            <a:r>
              <a:rPr lang="en-US" dirty="0"/>
              <a:t>	</a:t>
            </a:r>
            <a:r>
              <a:rPr lang="en-US" dirty="0">
                <a:latin typeface="Arial"/>
                <a:cs typeface="Arial"/>
              </a:rPr>
              <a:t>Nooria is from Afghanistan and entered the US in July, 2010 as a K1.  She had met her fiancée for the first and only time at the couple’s engagement party in her small village 200 miles south of Kabul.  The couple married soon after she arrived and moved in with his parents in New York City.  Also living with them was his 5-year-old son from his previous marriage and his two younger sisters.  Things went well at first until the husband started spending days at the computer playing video games.  He never wanted to leave the house or have any relations with Nooria and when she tried to get him to be more social or to be intimate he would become verbally abusive and sometimes physically push her away.  He never otherwise struck Nooria but would often discipline his son physically.  The son had to be taken to the hospital once because of these disciplinary actions.  Feeling alone she reached out by email to her male cousin who she had grown up with in Afghanistan to discuss her situation and ask for advice.  They corresponded for several weeks by email until her sister-in-law discovered one of the emails on the computer and brought it to the family’s attention.  This caused much strife in the family with threats of divorce and shame for her and her family in Afghanistan.   (So much so that the male cousin in Afghanistan had to flea their country out of fear for his life over threats from Nooria’s husband’s extended family and seek asylum in Pakistan.)  Nooria was so distraught over the whole situation that she overdosed on Tylenol one day and had to be rushed to the hospital.   Her uncle from Texas eventually traveled to New York and “rescued” her while she was still in the hospital.  With assistance of the police, Nooria and her uncle went to her husband’s home and gathered her personal belongings and left for Texas.  They have come to you for help in filing for the removal of conditions, which will expire in one month.  What advice do you have?  Would it be different if the CR has already expired?</a:t>
            </a:r>
          </a:p>
          <a:p>
            <a:pPr>
              <a:buNone/>
            </a:pP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Practice Pointers</a:t>
            </a:r>
          </a:p>
        </p:txBody>
      </p:sp>
      <p:sp>
        <p:nvSpPr>
          <p:cNvPr id="3" name="Content Placeholder 2"/>
          <p:cNvSpPr>
            <a:spLocks noGrp="1"/>
          </p:cNvSpPr>
          <p:nvPr>
            <p:ph idx="1"/>
          </p:nvPr>
        </p:nvSpPr>
        <p:spPr/>
        <p:txBody>
          <a:bodyPr/>
          <a:lstStyle/>
          <a:p>
            <a:pPr marL="0" indent="0">
              <a:buNone/>
            </a:pPr>
            <a:r>
              <a:rPr lang="en-US" dirty="0"/>
              <a:t>USCIS erroneously classifies IR6 as CR6</a:t>
            </a:r>
          </a:p>
          <a:p>
            <a:pPr marL="0" indent="0">
              <a:buNone/>
            </a:pPr>
            <a:r>
              <a:rPr lang="en-US" dirty="0"/>
              <a:t>Includes as many grounds to remove conditions</a:t>
            </a:r>
          </a:p>
          <a:p>
            <a:pPr marL="0" indent="0">
              <a:buNone/>
            </a:pPr>
            <a:r>
              <a:rPr lang="en-US" dirty="0"/>
              <a:t>Challenge I-213 or DHS evidence in court</a:t>
            </a:r>
          </a:p>
          <a:p>
            <a:pPr marL="0" indent="0">
              <a:buNone/>
            </a:pPr>
            <a:r>
              <a:rPr lang="en-US" dirty="0"/>
              <a:t>Consider 237(a)(1)(H)</a:t>
            </a:r>
          </a:p>
          <a:p>
            <a:pPr marL="0" indent="0">
              <a:buNone/>
            </a:pP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What's up with " Conditional Residency" </a:t>
            </a:r>
            <a:br>
              <a:rPr lang="en-US" dirty="0"/>
            </a:br>
            <a:r>
              <a:rPr lang="en-US" dirty="0"/>
              <a:t>Defined</a:t>
            </a:r>
            <a:br>
              <a:rPr lang="en-US" dirty="0"/>
            </a:br>
            <a:r>
              <a:rPr lang="en-US" dirty="0"/>
              <a:t>Basics</a:t>
            </a:r>
          </a:p>
        </p:txBody>
      </p:sp>
      <p:sp>
        <p:nvSpPr>
          <p:cNvPr id="3" name="Content Placeholder 2"/>
          <p:cNvSpPr>
            <a:spLocks noGrp="1"/>
          </p:cNvSpPr>
          <p:nvPr>
            <p:ph idx="1"/>
          </p:nvPr>
        </p:nvSpPr>
        <p:spPr/>
        <p:txBody>
          <a:bodyPr>
            <a:normAutofit fontScale="85000" lnSpcReduction="10000"/>
          </a:bodyPr>
          <a:lstStyle/>
          <a:p>
            <a:pPr>
              <a:buFont typeface="Arial"/>
              <a:buChar char="•"/>
            </a:pPr>
            <a:r>
              <a:rPr lang="en-US" dirty="0"/>
              <a:t>Marriage results in conditional residency (CR) unless it is more than 2 years old at the time of granting immigrant status.  INA § 216, 8 USC §¶ 1186a.</a:t>
            </a:r>
          </a:p>
          <a:p>
            <a:pPr>
              <a:buFont typeface="Arial"/>
              <a:buChar char="•"/>
            </a:pPr>
            <a:endParaRPr lang="en-US" dirty="0"/>
          </a:p>
          <a:p>
            <a:pPr>
              <a:buFont typeface="Arial"/>
              <a:buChar char="•"/>
            </a:pPr>
            <a:r>
              <a:rPr lang="en-US" dirty="0"/>
              <a:t>The period is measured from the time residency status is accorded.</a:t>
            </a:r>
          </a:p>
          <a:p>
            <a:r>
              <a:rPr lang="en-US" dirty="0"/>
              <a:t>Joint petitions are filed during the 90 day period preceding the expiration of CR.  If window is missed couple can still file for “good cause and extenuating circumstances”</a:t>
            </a:r>
          </a:p>
          <a:p>
            <a:r>
              <a:rPr lang="en-US" dirty="0"/>
              <a:t>CR children are usually included on parents’ petition however under certain circumstances must file separately.</a:t>
            </a:r>
          </a:p>
          <a:p>
            <a:pPr>
              <a:buFont typeface="Arial"/>
              <a:buChar char="•"/>
            </a:pP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B20DE0-C1AA-4A81-9F44-4E2E623B72D3}"/>
              </a:ext>
            </a:extLst>
          </p:cNvPr>
          <p:cNvSpPr>
            <a:spLocks noGrp="1"/>
          </p:cNvSpPr>
          <p:nvPr>
            <p:ph type="title"/>
          </p:nvPr>
        </p:nvSpPr>
        <p:spPr/>
        <p:txBody>
          <a:bodyPr/>
          <a:lstStyle/>
          <a:p>
            <a:r>
              <a:rPr lang="en-US" dirty="0"/>
              <a:t>What is proving your marriage</a:t>
            </a:r>
            <a:br>
              <a:rPr lang="en-US" dirty="0"/>
            </a:br>
            <a:r>
              <a:rPr lang="en-US" dirty="0"/>
              <a:t> these "days"</a:t>
            </a:r>
          </a:p>
        </p:txBody>
      </p:sp>
      <p:sp>
        <p:nvSpPr>
          <p:cNvPr id="3" name="Content Placeholder 2">
            <a:extLst>
              <a:ext uri="{FF2B5EF4-FFF2-40B4-BE49-F238E27FC236}">
                <a16:creationId xmlns:a16="http://schemas.microsoft.com/office/drawing/2014/main" id="{BFA81C43-D188-4B03-8E42-25B593CF457E}"/>
              </a:ext>
            </a:extLst>
          </p:cNvPr>
          <p:cNvSpPr>
            <a:spLocks noGrp="1"/>
          </p:cNvSpPr>
          <p:nvPr>
            <p:ph idx="1"/>
          </p:nvPr>
        </p:nvSpPr>
        <p:spPr/>
        <p:txBody>
          <a:bodyPr/>
          <a:lstStyle/>
          <a:p>
            <a:r>
              <a:rPr lang="en-US" dirty="0"/>
              <a:t>Social Media relationships</a:t>
            </a:r>
          </a:p>
          <a:p>
            <a:r>
              <a:rPr lang="en-US" dirty="0"/>
              <a:t>Meeting online (PIF, Tinder}</a:t>
            </a:r>
          </a:p>
          <a:p>
            <a:r>
              <a:rPr lang="en-US" dirty="0"/>
              <a:t>Venmo and </a:t>
            </a:r>
            <a:r>
              <a:rPr lang="en-US" dirty="0" err="1"/>
              <a:t>Paypal</a:t>
            </a:r>
            <a:r>
              <a:rPr lang="en-US" dirty="0"/>
              <a:t>?</a:t>
            </a:r>
          </a:p>
          <a:p>
            <a:r>
              <a:rPr lang="en-US" dirty="0" err="1"/>
              <a:t>FaceBook</a:t>
            </a:r>
            <a:r>
              <a:rPr lang="en-US" dirty="0"/>
              <a:t> is the new photo album</a:t>
            </a:r>
          </a:p>
        </p:txBody>
      </p:sp>
    </p:spTree>
    <p:extLst>
      <p:ext uri="{BB962C8B-B14F-4D97-AF65-F5344CB8AC3E}">
        <p14:creationId xmlns:p14="http://schemas.microsoft.com/office/powerpoint/2010/main" val="35665549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C48907-98F3-481F-B8B1-549044E28568}"/>
              </a:ext>
            </a:extLst>
          </p:cNvPr>
          <p:cNvSpPr>
            <a:spLocks noGrp="1"/>
          </p:cNvSpPr>
          <p:nvPr>
            <p:ph type="title"/>
          </p:nvPr>
        </p:nvSpPr>
        <p:spPr/>
        <p:txBody>
          <a:bodyPr/>
          <a:lstStyle/>
          <a:p>
            <a:r>
              <a:rPr lang="en-US" dirty="0"/>
              <a:t>Marital  Problems </a:t>
            </a:r>
          </a:p>
        </p:txBody>
      </p:sp>
      <p:sp>
        <p:nvSpPr>
          <p:cNvPr id="3" name="Content Placeholder 2">
            <a:extLst>
              <a:ext uri="{FF2B5EF4-FFF2-40B4-BE49-F238E27FC236}">
                <a16:creationId xmlns:a16="http://schemas.microsoft.com/office/drawing/2014/main" id="{D21701B9-26F0-4D9A-93D7-95B183FBAC64}"/>
              </a:ext>
            </a:extLst>
          </p:cNvPr>
          <p:cNvSpPr>
            <a:spLocks noGrp="1"/>
          </p:cNvSpPr>
          <p:nvPr>
            <p:ph idx="1"/>
          </p:nvPr>
        </p:nvSpPr>
        <p:spPr/>
        <p:txBody>
          <a:bodyPr/>
          <a:lstStyle/>
          <a:p>
            <a:pPr algn="ctr"/>
            <a:endParaRPr lang="en-US" dirty="0"/>
          </a:p>
          <a:p>
            <a:pPr algn="ctr"/>
            <a:br>
              <a:rPr lang="en-US" dirty="0"/>
            </a:br>
            <a:endParaRPr lang="en-US" dirty="0"/>
          </a:p>
          <a:p>
            <a:pPr marL="0" indent="0">
              <a:buNone/>
            </a:pPr>
            <a:r>
              <a:rPr lang="en-US" dirty="0"/>
              <a:t>Financial problems</a:t>
            </a:r>
          </a:p>
          <a:p>
            <a:pPr marL="0" indent="0">
              <a:buNone/>
            </a:pPr>
            <a:r>
              <a:rPr lang="en-US" dirty="0"/>
              <a:t>Adultery problems</a:t>
            </a:r>
          </a:p>
          <a:p>
            <a:pPr marL="0" indent="0">
              <a:buNone/>
            </a:pPr>
            <a:r>
              <a:rPr lang="en-US" dirty="0"/>
              <a:t>Cultural/upbringing differences</a:t>
            </a:r>
          </a:p>
          <a:p>
            <a:pPr marL="0" indent="0">
              <a:buNone/>
            </a:pPr>
            <a:r>
              <a:rPr lang="en-US" dirty="0"/>
              <a:t>Domestic or emotional violence</a:t>
            </a:r>
          </a:p>
          <a:p>
            <a:pPr marL="0" indent="0">
              <a:buNone/>
            </a:pPr>
            <a:br>
              <a:rPr lang="en-US" dirty="0"/>
            </a:br>
            <a:endParaRPr lang="en-US"/>
          </a:p>
        </p:txBody>
      </p:sp>
    </p:spTree>
    <p:extLst>
      <p:ext uri="{BB962C8B-B14F-4D97-AF65-F5344CB8AC3E}">
        <p14:creationId xmlns:p14="http://schemas.microsoft.com/office/powerpoint/2010/main" val="27736018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Types of I-751 Waivers</a:t>
            </a:r>
          </a:p>
        </p:txBody>
      </p:sp>
      <p:sp>
        <p:nvSpPr>
          <p:cNvPr id="3" name="Content Placeholder 2"/>
          <p:cNvSpPr>
            <a:spLocks noGrp="1"/>
          </p:cNvSpPr>
          <p:nvPr>
            <p:ph idx="1"/>
          </p:nvPr>
        </p:nvSpPr>
        <p:spPr/>
        <p:txBody>
          <a:bodyPr>
            <a:normAutofit fontScale="77500" lnSpcReduction="20000"/>
          </a:bodyPr>
          <a:lstStyle/>
          <a:p>
            <a:pPr>
              <a:buFont typeface="+mj-lt"/>
              <a:buAutoNum type="arabicPeriod"/>
            </a:pPr>
            <a:endParaRPr lang="en-US" dirty="0"/>
          </a:p>
          <a:p>
            <a:pPr>
              <a:buFont typeface="+mj-lt"/>
              <a:buAutoNum type="arabicPeriod"/>
            </a:pPr>
            <a:r>
              <a:rPr lang="en-US"/>
              <a:t>The Beneficiary entered into the marriage in good faith, but his/her spouse subsequently died, - waiver provisions of 216(c)(4) don’t apply but certain requirements must be met</a:t>
            </a:r>
          </a:p>
          <a:p>
            <a:pPr>
              <a:buFont typeface="+mj-lt"/>
              <a:buAutoNum type="arabicPeriod"/>
            </a:pPr>
            <a:r>
              <a:rPr lang="en-US" dirty="0"/>
              <a:t>The termination of the beneficiary’s status and removal would result in extreme hardship.</a:t>
            </a:r>
          </a:p>
          <a:p>
            <a:pPr>
              <a:buFont typeface="+mj-lt"/>
              <a:buAutoNum type="arabicPeriod"/>
            </a:pPr>
            <a:r>
              <a:rPr lang="en-US" dirty="0"/>
              <a:t>The Beneficiary entered into a good the marriage in good faith, but the marriage was later terminated due to annulment or divorce</a:t>
            </a:r>
          </a:p>
          <a:p>
            <a:pPr>
              <a:buFont typeface="+mj-lt"/>
              <a:buAutoNum type="arabicPeriod"/>
            </a:pPr>
            <a:r>
              <a:rPr lang="en-US" dirty="0"/>
              <a:t>The Beneficiary entered into the marriage in good faith and the couple remained married, but the beneficiary has been battered or subjected to extreme cruelty by the U.S. citizen or permanent resident spouse. </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I-751 Marriage Dissolved due to Divorce or Annulment</a:t>
            </a:r>
          </a:p>
        </p:txBody>
      </p:sp>
      <p:sp>
        <p:nvSpPr>
          <p:cNvPr id="3" name="Content Placeholder 2"/>
          <p:cNvSpPr>
            <a:spLocks noGrp="1"/>
          </p:cNvSpPr>
          <p:nvPr>
            <p:ph idx="1"/>
          </p:nvPr>
        </p:nvSpPr>
        <p:spPr/>
        <p:txBody>
          <a:bodyPr/>
          <a:lstStyle/>
          <a:p>
            <a:r>
              <a:rPr lang="en-US" dirty="0"/>
              <a:t>Cannot file joint waiver</a:t>
            </a:r>
          </a:p>
          <a:p>
            <a:r>
              <a:rPr lang="en-US"/>
              <a:t>Alien spouse may file a waiver of the joint </a:t>
            </a:r>
            <a:r>
              <a:rPr lang="en-US" dirty="0"/>
              <a:t>application under 8  CFR §¶216.5, 1216.5</a:t>
            </a:r>
          </a:p>
          <a:p>
            <a:r>
              <a:rPr lang="en-US" dirty="0"/>
              <a:t>Can file waiver any time after CR6 status and before removal proceedings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Married but legally separated?</a:t>
            </a:r>
          </a:p>
        </p:txBody>
      </p:sp>
      <p:sp>
        <p:nvSpPr>
          <p:cNvPr id="3" name="Content Placeholder 2"/>
          <p:cNvSpPr>
            <a:spLocks noGrp="1"/>
          </p:cNvSpPr>
          <p:nvPr>
            <p:ph idx="1"/>
          </p:nvPr>
        </p:nvSpPr>
        <p:spPr/>
        <p:txBody>
          <a:bodyPr vert="horz" lIns="91440" tIns="45720" rIns="91440" bIns="45720" rtlCol="0" anchor="t">
            <a:normAutofit/>
          </a:bodyPr>
          <a:lstStyle/>
          <a:p>
            <a:r>
              <a:rPr lang="en-US" dirty="0"/>
              <a:t>May file I-751 jointly </a:t>
            </a:r>
          </a:p>
          <a:p>
            <a:r>
              <a:rPr lang="en-US" dirty="0"/>
              <a:t>If divorce is pending, USCIS will issue an RFE permitting 87 days to submit evidence. Once decree is provided then case contents to waiver.</a:t>
            </a:r>
          </a:p>
          <a:p>
            <a:r>
              <a:rPr lang="en-US" dirty="0"/>
              <a:t>If no decree is available, USCIS will continue to process as joint petition.  (Kurzban’s Immigration Law Sourcebook, 14</a:t>
            </a:r>
            <a:r>
              <a:rPr lang="en-US" baseline="30000" dirty="0"/>
              <a:t>th</a:t>
            </a:r>
            <a:r>
              <a:rPr lang="en-US" dirty="0"/>
              <a:t> Edition, citing Memo, Neufeld Acting Director, USCIS, I-751 Filed prior to Termination of Marriage (April 3, 2009).</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happens if USCIS denies the I-751</a:t>
            </a:r>
            <a:br>
              <a:rPr lang="en-US" dirty="0"/>
            </a:br>
            <a:endParaRPr lang="en-US" dirty="0"/>
          </a:p>
        </p:txBody>
      </p:sp>
      <p:sp>
        <p:nvSpPr>
          <p:cNvPr id="3" name="Content Placeholder 2"/>
          <p:cNvSpPr>
            <a:spLocks noGrp="1"/>
          </p:cNvSpPr>
          <p:nvPr>
            <p:ph idx="1"/>
          </p:nvPr>
        </p:nvSpPr>
        <p:spPr/>
        <p:txBody>
          <a:bodyPr/>
          <a:lstStyle/>
          <a:p>
            <a:r>
              <a:rPr lang="en-US" dirty="0"/>
              <a:t>Applicant is placed in removal proceedings INA § 237(a)(1),USC )§127(a)(1)(D); 8CFR§216.4 (d)(2), 1216.4(d)(2).¶¶¶</a:t>
            </a:r>
          </a:p>
          <a:p>
            <a:r>
              <a:rPr lang="en-US" dirty="0"/>
              <a:t>No appeal of I-751 except in removal proceedings; Matter of Mendes, 20 I &amp; N Dec. 833 (BIA 1994).</a:t>
            </a:r>
          </a:p>
          <a:p>
            <a:r>
              <a:rPr lang="en-US" dirty="0"/>
              <a:t>Client cannot file the I-751 with the IJ for the first time. Legal Opinion, Cook, General Counsel (January 9, 1990), reprinted in 67 No. 6 Interpreter Releases 159, 170 (Feb. 5, 1990).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buFont typeface="Arial"/>
              <a:buChar char="•"/>
            </a:pPr>
            <a:r>
              <a:rPr lang="en-US" dirty="0"/>
              <a:t>If applicant is placed in proceedings prior to divorce being final what happens?</a:t>
            </a:r>
          </a:p>
        </p:txBody>
      </p:sp>
      <p:sp>
        <p:nvSpPr>
          <p:cNvPr id="3" name="Content Placeholder 2"/>
          <p:cNvSpPr>
            <a:spLocks noGrp="1"/>
          </p:cNvSpPr>
          <p:nvPr>
            <p:ph idx="1"/>
          </p:nvPr>
        </p:nvSpPr>
        <p:spPr/>
        <p:txBody>
          <a:bodyPr/>
          <a:lstStyle/>
          <a:p>
            <a:pPr>
              <a:buNone/>
            </a:pPr>
            <a:endParaRPr lang="en-US" dirty="0"/>
          </a:p>
          <a:p>
            <a:pPr>
              <a:buNone/>
            </a:pPr>
            <a:endParaRPr lang="en-US" dirty="0"/>
          </a:p>
          <a:p>
            <a:r>
              <a:rPr lang="en-US" dirty="0"/>
              <a:t>Request a continuance before IJ to allow time for the divorce to be concluded</a:t>
            </a:r>
          </a:p>
          <a:p>
            <a:r>
              <a:rPr lang="en-US" dirty="0"/>
              <a:t>Move to reopen proceedings after divorce is finalized and the ability to file the I-751 waiver. </a:t>
            </a:r>
          </a:p>
          <a:p>
            <a:endParaRPr lang="en-US" dirty="0"/>
          </a:p>
        </p:txBody>
      </p:sp>
    </p:spTree>
  </p:cSld>
  <p:clrMapOvr>
    <a:masterClrMapping/>
  </p:clrMapOvr>
</p:sld>
</file>

<file path=ppt/theme/theme1.xml><?xml version="1.0" encoding="utf-8"?>
<a:theme xmlns:a="http://schemas.openxmlformats.org/drawingml/2006/main" name="Frame">
  <a:themeElements>
    <a:clrScheme name="Frame">
      <a:dk1>
        <a:srgbClr val="000000"/>
      </a:dk1>
      <a:lt1>
        <a:srgbClr val="FFFFFF"/>
      </a:lt1>
      <a:dk2>
        <a:srgbClr val="545454"/>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Frame">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629A0216-3BBD-45C0-B63F-2683BEA18F6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Travelogue.thmx</Template>
  <TotalTime>3690</TotalTime>
  <Words>952</Words>
  <Application>Microsoft Macintosh PowerPoint</Application>
  <PresentationFormat>On-screen Show (4:3)</PresentationFormat>
  <Paragraphs>73</Paragraphs>
  <Slides>16</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Calibri</vt:lpstr>
      <vt:lpstr>Corbel</vt:lpstr>
      <vt:lpstr>Wingdings 2</vt:lpstr>
      <vt:lpstr>Frame</vt:lpstr>
      <vt:lpstr>I-751 Adjudications  "Could you be loved"- </vt:lpstr>
      <vt:lpstr>What's up with " Conditional Residency"  Defined Basics</vt:lpstr>
      <vt:lpstr>What is proving your marriage  these "days"</vt:lpstr>
      <vt:lpstr>Marital  Problems </vt:lpstr>
      <vt:lpstr>Types of I-751 Waivers</vt:lpstr>
      <vt:lpstr>I-751 Marriage Dissolved due to Divorce or Annulment</vt:lpstr>
      <vt:lpstr>Married but legally separated?</vt:lpstr>
      <vt:lpstr>What happens if USCIS denies the I-751 </vt:lpstr>
      <vt:lpstr>If applicant is placed in proceedings prior to divorce being final what happens?</vt:lpstr>
      <vt:lpstr>BIA Cases on I-751 in removal proceedings </vt:lpstr>
      <vt:lpstr>Hypothetical</vt:lpstr>
      <vt:lpstr>Battered Spouse Waiver</vt:lpstr>
      <vt:lpstr>Hypothetical</vt:lpstr>
      <vt:lpstr>Extreme Hardship Waiver</vt:lpstr>
      <vt:lpstr>Hypothetical</vt:lpstr>
      <vt:lpstr>Practice Pointers</vt:lpstr>
    </vt:vector>
  </TitlesOfParts>
  <Company>LAW OFFICES OF IRENE MUGAMBI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I-751 Waivers </dc:title>
  <dc:creator>IRENE MUGAMBI</dc:creator>
  <cp:lastModifiedBy>Irene Mugambi</cp:lastModifiedBy>
  <cp:revision>109</cp:revision>
  <dcterms:created xsi:type="dcterms:W3CDTF">2014-04-25T22:48:26Z</dcterms:created>
  <dcterms:modified xsi:type="dcterms:W3CDTF">2019-11-08T12:54:19Z</dcterms:modified>
</cp:coreProperties>
</file>