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diagrams/drawing22.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sldIdLst>
    <p:sldId id="257" r:id="rId2"/>
    <p:sldId id="258" r:id="rId3"/>
    <p:sldId id="260" r:id="rId4"/>
    <p:sldId id="259" r:id="rId5"/>
    <p:sldId id="261" r:id="rId6"/>
    <p:sldId id="262" r:id="rId7"/>
    <p:sldId id="266" r:id="rId8"/>
    <p:sldId id="280" r:id="rId9"/>
    <p:sldId id="264" r:id="rId10"/>
    <p:sldId id="265" r:id="rId11"/>
    <p:sldId id="267" r:id="rId12"/>
    <p:sldId id="268" r:id="rId13"/>
    <p:sldId id="269" r:id="rId14"/>
    <p:sldId id="279" r:id="rId15"/>
    <p:sldId id="270" r:id="rId16"/>
    <p:sldId id="271" r:id="rId17"/>
    <p:sldId id="272" r:id="rId18"/>
    <p:sldId id="275" r:id="rId19"/>
    <p:sldId id="273" r:id="rId20"/>
    <p:sldId id="274" r:id="rId21"/>
    <p:sldId id="276" r:id="rId22"/>
    <p:sldId id="278" r:id="rId23"/>
    <p:sldId id="277" r:id="rId24"/>
    <p:sldId id="281" r:id="rId25"/>
    <p:sldId id="282" r:id="rId26"/>
    <p:sldId id="283" r:id="rId27"/>
    <p:sldId id="284" r:id="rId28"/>
    <p:sldId id="285" r:id="rId29"/>
    <p:sldId id="286"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F7E83-1E38-422B-8450-386556B7BB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BF1268A-296A-4ABF-8D5C-FBE12D3BC1DA}">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smtClean="0"/>
            <a:t>IJ observations of Respondent’s functioning and behavior</a:t>
          </a:r>
          <a:endParaRPr lang="en-US" dirty="0"/>
        </a:p>
      </dgm:t>
    </dgm:pt>
    <dgm:pt modelId="{C0B6FE72-7824-43FB-B681-0C7E5CC92789}" type="parTrans" cxnId="{48CC4C58-087E-4A9E-8D2B-1122ED4111B9}">
      <dgm:prSet/>
      <dgm:spPr/>
      <dgm:t>
        <a:bodyPr/>
        <a:lstStyle/>
        <a:p>
          <a:endParaRPr lang="en-US"/>
        </a:p>
      </dgm:t>
    </dgm:pt>
    <dgm:pt modelId="{3328A837-D7D4-4CBA-A38D-7E5E6D59EB03}" type="sibTrans" cxnId="{48CC4C58-087E-4A9E-8D2B-1122ED4111B9}">
      <dgm:prSet/>
      <dgm:spPr/>
      <dgm:t>
        <a:bodyPr/>
        <a:lstStyle/>
        <a:p>
          <a:endParaRPr lang="en-US"/>
        </a:p>
      </dgm:t>
    </dgm:pt>
    <dgm:pt modelId="{8CFBC4ED-2CB4-4737-A345-7B6B002CFC42}">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en-US" b="1" dirty="0" smtClean="0"/>
            <a:t>Testimonial evidence</a:t>
          </a:r>
          <a:endParaRPr lang="en-US" dirty="0"/>
        </a:p>
      </dgm:t>
    </dgm:pt>
    <dgm:pt modelId="{FB6A6DF9-BD68-4B2F-B2C1-30AC7C45D1D1}" type="parTrans" cxnId="{4B827173-23DA-4E8D-BDAF-123B1E99BDA1}">
      <dgm:prSet/>
      <dgm:spPr/>
      <dgm:t>
        <a:bodyPr/>
        <a:lstStyle/>
        <a:p>
          <a:endParaRPr lang="en-US"/>
        </a:p>
      </dgm:t>
    </dgm:pt>
    <dgm:pt modelId="{7930AA94-6753-4469-A358-D393847202DE}" type="sibTrans" cxnId="{4B827173-23DA-4E8D-BDAF-123B1E99BDA1}">
      <dgm:prSet/>
      <dgm:spPr/>
      <dgm:t>
        <a:bodyPr/>
        <a:lstStyle/>
        <a:p>
          <a:endParaRPr lang="en-US"/>
        </a:p>
      </dgm:t>
    </dgm:pt>
    <dgm:pt modelId="{25617BDE-EB48-45CD-A9D1-64EE087E690F}">
      <dgm:prSet>
        <dgm:style>
          <a:lnRef idx="1">
            <a:schemeClr val="accent4"/>
          </a:lnRef>
          <a:fillRef idx="3">
            <a:schemeClr val="accent4"/>
          </a:fillRef>
          <a:effectRef idx="2">
            <a:schemeClr val="accent4"/>
          </a:effectRef>
          <a:fontRef idx="minor">
            <a:schemeClr val="lt1"/>
          </a:fontRef>
        </dgm:style>
      </dgm:prSet>
      <dgm:spPr/>
      <dgm:t>
        <a:bodyPr/>
        <a:lstStyle/>
        <a:p>
          <a:pPr rtl="0"/>
          <a:r>
            <a:rPr lang="en-US" b="1" dirty="0" smtClean="0"/>
            <a:t>Documentation e.g. medical records or finding of insanity in criminal case</a:t>
          </a:r>
          <a:endParaRPr lang="en-US" dirty="0"/>
        </a:p>
      </dgm:t>
    </dgm:pt>
    <dgm:pt modelId="{D1D0E77E-5232-4A7B-BDC1-7BEE7B1E80CA}" type="parTrans" cxnId="{B07B43BE-D6B8-4776-B8AA-5EAAAB5B4E8D}">
      <dgm:prSet/>
      <dgm:spPr/>
      <dgm:t>
        <a:bodyPr/>
        <a:lstStyle/>
        <a:p>
          <a:endParaRPr lang="en-US"/>
        </a:p>
      </dgm:t>
    </dgm:pt>
    <dgm:pt modelId="{1A1DDD91-0024-45F0-8562-66CFC685E357}" type="sibTrans" cxnId="{B07B43BE-D6B8-4776-B8AA-5EAAAB5B4E8D}">
      <dgm:prSet/>
      <dgm:spPr/>
      <dgm:t>
        <a:bodyPr/>
        <a:lstStyle/>
        <a:p>
          <a:endParaRPr lang="en-US"/>
        </a:p>
      </dgm:t>
    </dgm:pt>
    <dgm:pt modelId="{E2645D52-0A53-4018-BE82-FE94664589F5}">
      <dgm:prSet/>
      <dgm:spPr/>
      <dgm:t>
        <a:bodyPr/>
        <a:lstStyle/>
        <a:p>
          <a:pPr rtl="0"/>
          <a:r>
            <a:rPr lang="en-US" b="1" dirty="0" smtClean="0"/>
            <a:t>Difficulty communicating thoughts completely or coherently</a:t>
          </a:r>
          <a:endParaRPr lang="en-US" dirty="0"/>
        </a:p>
      </dgm:t>
    </dgm:pt>
    <dgm:pt modelId="{D4A759E1-5028-4AE6-948C-76625EDB3D54}" type="parTrans" cxnId="{6E7FB5B0-D61B-431B-B492-A4F107BDBB4C}">
      <dgm:prSet/>
      <dgm:spPr/>
      <dgm:t>
        <a:bodyPr/>
        <a:lstStyle/>
        <a:p>
          <a:endParaRPr lang="en-US"/>
        </a:p>
      </dgm:t>
    </dgm:pt>
    <dgm:pt modelId="{479FB2E7-9B76-4F5B-A483-A51A6A2E4620}" type="sibTrans" cxnId="{6E7FB5B0-D61B-431B-B492-A4F107BDBB4C}">
      <dgm:prSet/>
      <dgm:spPr/>
      <dgm:t>
        <a:bodyPr/>
        <a:lstStyle/>
        <a:p>
          <a:endParaRPr lang="en-US"/>
        </a:p>
      </dgm:t>
    </dgm:pt>
    <dgm:pt modelId="{C286155A-2026-46C1-A134-4891B8E5C575}">
      <dgm:prSet/>
      <dgm:spPr/>
      <dgm:t>
        <a:bodyPr/>
        <a:lstStyle/>
        <a:p>
          <a:pPr rtl="0"/>
          <a:r>
            <a:rPr lang="en-US" b="1" dirty="0" smtClean="0"/>
            <a:t>Perseveration</a:t>
          </a:r>
          <a:endParaRPr lang="en-US" dirty="0"/>
        </a:p>
      </dgm:t>
    </dgm:pt>
    <dgm:pt modelId="{746198DD-6A15-4BB8-9788-7FF9C2B70D3E}" type="parTrans" cxnId="{F5231CC5-BA63-4EAF-BB0E-5986843D2952}">
      <dgm:prSet/>
      <dgm:spPr/>
      <dgm:t>
        <a:bodyPr/>
        <a:lstStyle/>
        <a:p>
          <a:endParaRPr lang="en-US"/>
        </a:p>
      </dgm:t>
    </dgm:pt>
    <dgm:pt modelId="{DA07676C-E8DF-437C-879B-1A121AE8BB48}" type="sibTrans" cxnId="{F5231CC5-BA63-4EAF-BB0E-5986843D2952}">
      <dgm:prSet/>
      <dgm:spPr/>
      <dgm:t>
        <a:bodyPr/>
        <a:lstStyle/>
        <a:p>
          <a:endParaRPr lang="en-US"/>
        </a:p>
      </dgm:t>
    </dgm:pt>
    <dgm:pt modelId="{97D6C54E-DEB6-42E7-BD65-A2D5C442678E}">
      <dgm:prSet/>
      <dgm:spPr/>
      <dgm:t>
        <a:bodyPr/>
        <a:lstStyle/>
        <a:p>
          <a:pPr rtl="0"/>
          <a:r>
            <a:rPr lang="en-US" b="1" dirty="0" smtClean="0"/>
            <a:t>Overly simplistic or concrete thinking</a:t>
          </a:r>
          <a:endParaRPr lang="en-US" dirty="0"/>
        </a:p>
      </dgm:t>
    </dgm:pt>
    <dgm:pt modelId="{1E50C82E-9D37-4468-8B68-4223419A97E7}" type="parTrans" cxnId="{33B9E0EF-FE52-4A49-B333-6B1F8E8583E3}">
      <dgm:prSet/>
      <dgm:spPr/>
      <dgm:t>
        <a:bodyPr/>
        <a:lstStyle/>
        <a:p>
          <a:endParaRPr lang="en-US"/>
        </a:p>
      </dgm:t>
    </dgm:pt>
    <dgm:pt modelId="{32750CBB-4D79-4AB2-9766-2A0CF8238259}" type="sibTrans" cxnId="{33B9E0EF-FE52-4A49-B333-6B1F8E8583E3}">
      <dgm:prSet/>
      <dgm:spPr/>
      <dgm:t>
        <a:bodyPr/>
        <a:lstStyle/>
        <a:p>
          <a:endParaRPr lang="en-US"/>
        </a:p>
      </dgm:t>
    </dgm:pt>
    <dgm:pt modelId="{E20D15DC-0376-4D43-A172-F1D6ECAF8C08}">
      <dgm:prSet/>
      <dgm:spPr/>
      <dgm:t>
        <a:bodyPr/>
        <a:lstStyle/>
        <a:p>
          <a:pPr rtl="0"/>
          <a:r>
            <a:rPr lang="en-US" b="1" dirty="0" smtClean="0"/>
            <a:t>Words or actions that do not make sense</a:t>
          </a:r>
          <a:endParaRPr lang="en-US" dirty="0"/>
        </a:p>
      </dgm:t>
    </dgm:pt>
    <dgm:pt modelId="{B1684719-8BA6-4B91-B87F-0BE4736141AA}" type="parTrans" cxnId="{C7A6E5F2-7F39-4E13-B16B-A4923587949B}">
      <dgm:prSet/>
      <dgm:spPr/>
      <dgm:t>
        <a:bodyPr/>
        <a:lstStyle/>
        <a:p>
          <a:endParaRPr lang="en-US"/>
        </a:p>
      </dgm:t>
    </dgm:pt>
    <dgm:pt modelId="{DFC9EFC4-52CA-4D72-A709-8C8E1019200E}" type="sibTrans" cxnId="{C7A6E5F2-7F39-4E13-B16B-A4923587949B}">
      <dgm:prSet/>
      <dgm:spPr/>
      <dgm:t>
        <a:bodyPr/>
        <a:lstStyle/>
        <a:p>
          <a:endParaRPr lang="en-US"/>
        </a:p>
      </dgm:t>
    </dgm:pt>
    <dgm:pt modelId="{6DC7C695-1D8A-4E4B-AC9E-81479AD791E2}">
      <dgm:prSet/>
      <dgm:spPr/>
      <dgm:t>
        <a:bodyPr/>
        <a:lstStyle/>
        <a:p>
          <a:pPr rtl="0"/>
          <a:r>
            <a:rPr lang="en-US" b="1" dirty="0" smtClean="0"/>
            <a:t>Hallucinations or altered version of reality</a:t>
          </a:r>
          <a:endParaRPr lang="en-US" dirty="0"/>
        </a:p>
      </dgm:t>
    </dgm:pt>
    <dgm:pt modelId="{8E01D16A-5BE8-4E69-945F-686CEC9207C5}" type="parTrans" cxnId="{9B387961-33D1-4F2A-A42A-B6CC153DD622}">
      <dgm:prSet/>
      <dgm:spPr/>
      <dgm:t>
        <a:bodyPr/>
        <a:lstStyle/>
        <a:p>
          <a:endParaRPr lang="en-US"/>
        </a:p>
      </dgm:t>
    </dgm:pt>
    <dgm:pt modelId="{343F7215-22C6-43D2-83EE-EB43B713AED4}" type="sibTrans" cxnId="{9B387961-33D1-4F2A-A42A-B6CC153DD622}">
      <dgm:prSet/>
      <dgm:spPr/>
      <dgm:t>
        <a:bodyPr/>
        <a:lstStyle/>
        <a:p>
          <a:endParaRPr lang="en-US"/>
        </a:p>
      </dgm:t>
    </dgm:pt>
    <dgm:pt modelId="{BD2217C0-45A4-49EF-9E50-556E7EF9230C}">
      <dgm:prSet/>
      <dgm:spPr/>
      <dgm:t>
        <a:bodyPr/>
        <a:lstStyle/>
        <a:p>
          <a:pPr rtl="0"/>
          <a:r>
            <a:rPr lang="en-US" b="1" dirty="0" smtClean="0"/>
            <a:t>Memory impairment</a:t>
          </a:r>
          <a:endParaRPr lang="en-US" dirty="0"/>
        </a:p>
      </dgm:t>
    </dgm:pt>
    <dgm:pt modelId="{E8E14283-BFE1-4B84-A59D-7F56967664A7}" type="parTrans" cxnId="{89E323E9-CA5B-40E7-A1B5-CE6E1BC37448}">
      <dgm:prSet/>
      <dgm:spPr/>
      <dgm:t>
        <a:bodyPr/>
        <a:lstStyle/>
        <a:p>
          <a:endParaRPr lang="en-US"/>
        </a:p>
      </dgm:t>
    </dgm:pt>
    <dgm:pt modelId="{4D04897E-0E0D-4C23-8E06-16F9713A278E}" type="sibTrans" cxnId="{89E323E9-CA5B-40E7-A1B5-CE6E1BC37448}">
      <dgm:prSet/>
      <dgm:spPr/>
      <dgm:t>
        <a:bodyPr/>
        <a:lstStyle/>
        <a:p>
          <a:endParaRPr lang="en-US"/>
        </a:p>
      </dgm:t>
    </dgm:pt>
    <dgm:pt modelId="{1CF58963-B45A-4601-8FBF-A324374AA729}">
      <dgm:prSet/>
      <dgm:spPr/>
      <dgm:t>
        <a:bodyPr/>
        <a:lstStyle/>
        <a:p>
          <a:pPr rtl="0"/>
          <a:r>
            <a:rPr lang="en-US" b="1" dirty="0" smtClean="0"/>
            <a:t>Disorientation</a:t>
          </a:r>
          <a:endParaRPr lang="en-US" dirty="0"/>
        </a:p>
      </dgm:t>
    </dgm:pt>
    <dgm:pt modelId="{41741E0C-96BC-48E9-9B08-078095527BF2}" type="parTrans" cxnId="{D261EC05-3B86-4BC0-9521-0756FDDAF229}">
      <dgm:prSet/>
      <dgm:spPr/>
      <dgm:t>
        <a:bodyPr/>
        <a:lstStyle/>
        <a:p>
          <a:endParaRPr lang="en-US"/>
        </a:p>
      </dgm:t>
    </dgm:pt>
    <dgm:pt modelId="{53444889-72D8-4E76-BDCF-D2DFFC172063}" type="sibTrans" cxnId="{D261EC05-3B86-4BC0-9521-0756FDDAF229}">
      <dgm:prSet/>
      <dgm:spPr/>
      <dgm:t>
        <a:bodyPr/>
        <a:lstStyle/>
        <a:p>
          <a:endParaRPr lang="en-US"/>
        </a:p>
      </dgm:t>
    </dgm:pt>
    <dgm:pt modelId="{4AECCE3B-6F46-4D85-A6B5-78934298ABDE}">
      <dgm:prSet/>
      <dgm:spPr/>
      <dgm:t>
        <a:bodyPr/>
        <a:lstStyle/>
        <a:p>
          <a:pPr rtl="0"/>
          <a:r>
            <a:rPr lang="en-US" b="1" dirty="0" smtClean="0"/>
            <a:t>Altered level of consciousness or wakefulness</a:t>
          </a:r>
          <a:endParaRPr lang="en-US" dirty="0"/>
        </a:p>
      </dgm:t>
    </dgm:pt>
    <dgm:pt modelId="{984F937E-11EB-4623-929E-3F9030A910C1}" type="parTrans" cxnId="{86E645FD-F38E-4CEC-B279-B6B8BCF81E9B}">
      <dgm:prSet/>
      <dgm:spPr/>
      <dgm:t>
        <a:bodyPr/>
        <a:lstStyle/>
        <a:p>
          <a:endParaRPr lang="en-US"/>
        </a:p>
      </dgm:t>
    </dgm:pt>
    <dgm:pt modelId="{C51BC9FD-B734-45AA-861A-96F2F719B3A6}" type="sibTrans" cxnId="{86E645FD-F38E-4CEC-B279-B6B8BCF81E9B}">
      <dgm:prSet/>
      <dgm:spPr/>
      <dgm:t>
        <a:bodyPr/>
        <a:lstStyle/>
        <a:p>
          <a:endParaRPr lang="en-US"/>
        </a:p>
      </dgm:t>
    </dgm:pt>
    <dgm:pt modelId="{E0522AF8-1B72-4FE6-B67A-6E2F8F6FF472}">
      <dgm:prSet/>
      <dgm:spPr/>
      <dgm:t>
        <a:bodyPr/>
        <a:lstStyle/>
        <a:p>
          <a:pPr rtl="0"/>
          <a:r>
            <a:rPr lang="en-US" b="1" dirty="0" smtClean="0"/>
            <a:t>High level of distraction, inattention or confusion</a:t>
          </a:r>
          <a:endParaRPr lang="en-US" b="1" dirty="0"/>
        </a:p>
      </dgm:t>
    </dgm:pt>
    <dgm:pt modelId="{396825D1-80A7-48E4-A2BA-E4E79CC832F6}" type="parTrans" cxnId="{DBBEAA2A-4504-4AF0-98F8-69835D74BD8B}">
      <dgm:prSet/>
      <dgm:spPr/>
      <dgm:t>
        <a:bodyPr/>
        <a:lstStyle/>
        <a:p>
          <a:endParaRPr lang="en-US"/>
        </a:p>
      </dgm:t>
    </dgm:pt>
    <dgm:pt modelId="{EAF89CC3-C109-42C3-BD80-2D29E54EFE88}" type="sibTrans" cxnId="{DBBEAA2A-4504-4AF0-98F8-69835D74BD8B}">
      <dgm:prSet/>
      <dgm:spPr/>
      <dgm:t>
        <a:bodyPr/>
        <a:lstStyle/>
        <a:p>
          <a:endParaRPr lang="en-US"/>
        </a:p>
      </dgm:t>
    </dgm:pt>
    <dgm:pt modelId="{4767A46B-DE59-4EDC-96A9-D5DB0F7700CE}" type="pres">
      <dgm:prSet presAssocID="{FFAF7E83-1E38-422B-8450-386556B7BB73}" presName="linear" presStyleCnt="0">
        <dgm:presLayoutVars>
          <dgm:animLvl val="lvl"/>
          <dgm:resizeHandles val="exact"/>
        </dgm:presLayoutVars>
      </dgm:prSet>
      <dgm:spPr/>
      <dgm:t>
        <a:bodyPr/>
        <a:lstStyle/>
        <a:p>
          <a:endParaRPr lang="en-US"/>
        </a:p>
      </dgm:t>
    </dgm:pt>
    <dgm:pt modelId="{2B16437E-3845-4058-B7C9-1B8DD1AAAD40}" type="pres">
      <dgm:prSet presAssocID="{4BF1268A-296A-4ABF-8D5C-FBE12D3BC1DA}" presName="parentText" presStyleLbl="node1" presStyleIdx="0" presStyleCnt="12">
        <dgm:presLayoutVars>
          <dgm:chMax val="0"/>
          <dgm:bulletEnabled val="1"/>
        </dgm:presLayoutVars>
      </dgm:prSet>
      <dgm:spPr/>
      <dgm:t>
        <a:bodyPr/>
        <a:lstStyle/>
        <a:p>
          <a:endParaRPr lang="en-US"/>
        </a:p>
      </dgm:t>
    </dgm:pt>
    <dgm:pt modelId="{1239D984-FD26-42F1-9CFC-61EC87960730}" type="pres">
      <dgm:prSet presAssocID="{3328A837-D7D4-4CBA-A38D-7E5E6D59EB03}" presName="spacer" presStyleCnt="0"/>
      <dgm:spPr/>
    </dgm:pt>
    <dgm:pt modelId="{F924564C-CCD1-4592-BBE9-0B475C011D92}" type="pres">
      <dgm:prSet presAssocID="{8CFBC4ED-2CB4-4737-A345-7B6B002CFC42}" presName="parentText" presStyleLbl="node1" presStyleIdx="1" presStyleCnt="12">
        <dgm:presLayoutVars>
          <dgm:chMax val="0"/>
          <dgm:bulletEnabled val="1"/>
        </dgm:presLayoutVars>
      </dgm:prSet>
      <dgm:spPr/>
      <dgm:t>
        <a:bodyPr/>
        <a:lstStyle/>
        <a:p>
          <a:endParaRPr lang="en-US"/>
        </a:p>
      </dgm:t>
    </dgm:pt>
    <dgm:pt modelId="{BA78BAEC-2FC0-46E4-A692-22B5F172BCB9}" type="pres">
      <dgm:prSet presAssocID="{7930AA94-6753-4469-A358-D393847202DE}" presName="spacer" presStyleCnt="0"/>
      <dgm:spPr/>
    </dgm:pt>
    <dgm:pt modelId="{B5CE58C3-258A-458F-AE76-4C9DEA5B9B67}" type="pres">
      <dgm:prSet presAssocID="{25617BDE-EB48-45CD-A9D1-64EE087E690F}" presName="parentText" presStyleLbl="node1" presStyleIdx="2" presStyleCnt="12">
        <dgm:presLayoutVars>
          <dgm:chMax val="0"/>
          <dgm:bulletEnabled val="1"/>
        </dgm:presLayoutVars>
      </dgm:prSet>
      <dgm:spPr/>
      <dgm:t>
        <a:bodyPr/>
        <a:lstStyle/>
        <a:p>
          <a:endParaRPr lang="en-US"/>
        </a:p>
      </dgm:t>
    </dgm:pt>
    <dgm:pt modelId="{CE7D8BBA-B50A-4C39-93B3-17E2FF1AE960}" type="pres">
      <dgm:prSet presAssocID="{1A1DDD91-0024-45F0-8562-66CFC685E357}" presName="spacer" presStyleCnt="0"/>
      <dgm:spPr/>
    </dgm:pt>
    <dgm:pt modelId="{73148699-13D2-4DF5-829E-8A9404083B67}" type="pres">
      <dgm:prSet presAssocID="{E2645D52-0A53-4018-BE82-FE94664589F5}" presName="parentText" presStyleLbl="node1" presStyleIdx="3" presStyleCnt="12">
        <dgm:presLayoutVars>
          <dgm:chMax val="0"/>
          <dgm:bulletEnabled val="1"/>
        </dgm:presLayoutVars>
      </dgm:prSet>
      <dgm:spPr/>
      <dgm:t>
        <a:bodyPr/>
        <a:lstStyle/>
        <a:p>
          <a:endParaRPr lang="en-US"/>
        </a:p>
      </dgm:t>
    </dgm:pt>
    <dgm:pt modelId="{0745CE63-90CE-4D2A-A5C8-13A4394D16DF}" type="pres">
      <dgm:prSet presAssocID="{479FB2E7-9B76-4F5B-A483-A51A6A2E4620}" presName="spacer" presStyleCnt="0"/>
      <dgm:spPr/>
    </dgm:pt>
    <dgm:pt modelId="{8ED715F5-78F7-474C-8D4C-24E5B4CCEEEE}" type="pres">
      <dgm:prSet presAssocID="{C286155A-2026-46C1-A134-4891B8E5C575}" presName="parentText" presStyleLbl="node1" presStyleIdx="4" presStyleCnt="12">
        <dgm:presLayoutVars>
          <dgm:chMax val="0"/>
          <dgm:bulletEnabled val="1"/>
        </dgm:presLayoutVars>
      </dgm:prSet>
      <dgm:spPr/>
      <dgm:t>
        <a:bodyPr/>
        <a:lstStyle/>
        <a:p>
          <a:endParaRPr lang="en-US"/>
        </a:p>
      </dgm:t>
    </dgm:pt>
    <dgm:pt modelId="{E8116EA3-1FA2-4442-AF44-FC3E16477D9C}" type="pres">
      <dgm:prSet presAssocID="{DA07676C-E8DF-437C-879B-1A121AE8BB48}" presName="spacer" presStyleCnt="0"/>
      <dgm:spPr/>
    </dgm:pt>
    <dgm:pt modelId="{580E39CD-142B-476F-B827-B2A127CA4725}" type="pres">
      <dgm:prSet presAssocID="{97D6C54E-DEB6-42E7-BD65-A2D5C442678E}" presName="parentText" presStyleLbl="node1" presStyleIdx="5" presStyleCnt="12">
        <dgm:presLayoutVars>
          <dgm:chMax val="0"/>
          <dgm:bulletEnabled val="1"/>
        </dgm:presLayoutVars>
      </dgm:prSet>
      <dgm:spPr/>
      <dgm:t>
        <a:bodyPr/>
        <a:lstStyle/>
        <a:p>
          <a:endParaRPr lang="en-US"/>
        </a:p>
      </dgm:t>
    </dgm:pt>
    <dgm:pt modelId="{7D19F788-EE67-4F5F-BD74-A097D7E8245F}" type="pres">
      <dgm:prSet presAssocID="{32750CBB-4D79-4AB2-9766-2A0CF8238259}" presName="spacer" presStyleCnt="0"/>
      <dgm:spPr/>
    </dgm:pt>
    <dgm:pt modelId="{418EB47C-D34D-4A8E-AFE9-8A2D673E619D}" type="pres">
      <dgm:prSet presAssocID="{E20D15DC-0376-4D43-A172-F1D6ECAF8C08}" presName="parentText" presStyleLbl="node1" presStyleIdx="6" presStyleCnt="12">
        <dgm:presLayoutVars>
          <dgm:chMax val="0"/>
          <dgm:bulletEnabled val="1"/>
        </dgm:presLayoutVars>
      </dgm:prSet>
      <dgm:spPr/>
      <dgm:t>
        <a:bodyPr/>
        <a:lstStyle/>
        <a:p>
          <a:endParaRPr lang="en-US"/>
        </a:p>
      </dgm:t>
    </dgm:pt>
    <dgm:pt modelId="{5E581B72-B1A1-48CD-BC46-50E8EA293808}" type="pres">
      <dgm:prSet presAssocID="{DFC9EFC4-52CA-4D72-A709-8C8E1019200E}" presName="spacer" presStyleCnt="0"/>
      <dgm:spPr/>
    </dgm:pt>
    <dgm:pt modelId="{CB00CEF8-9427-435D-BCB0-8FD35B742A56}" type="pres">
      <dgm:prSet presAssocID="{6DC7C695-1D8A-4E4B-AC9E-81479AD791E2}" presName="parentText" presStyleLbl="node1" presStyleIdx="7" presStyleCnt="12">
        <dgm:presLayoutVars>
          <dgm:chMax val="0"/>
          <dgm:bulletEnabled val="1"/>
        </dgm:presLayoutVars>
      </dgm:prSet>
      <dgm:spPr/>
      <dgm:t>
        <a:bodyPr/>
        <a:lstStyle/>
        <a:p>
          <a:endParaRPr lang="en-US"/>
        </a:p>
      </dgm:t>
    </dgm:pt>
    <dgm:pt modelId="{4F7AA6B1-0F84-4512-824E-1529166747EC}" type="pres">
      <dgm:prSet presAssocID="{343F7215-22C6-43D2-83EE-EB43B713AED4}" presName="spacer" presStyleCnt="0"/>
      <dgm:spPr/>
    </dgm:pt>
    <dgm:pt modelId="{9E35908A-3C8C-44E6-9D3B-A8FF6DB5B798}" type="pres">
      <dgm:prSet presAssocID="{BD2217C0-45A4-49EF-9E50-556E7EF9230C}" presName="parentText" presStyleLbl="node1" presStyleIdx="8" presStyleCnt="12">
        <dgm:presLayoutVars>
          <dgm:chMax val="0"/>
          <dgm:bulletEnabled val="1"/>
        </dgm:presLayoutVars>
      </dgm:prSet>
      <dgm:spPr/>
      <dgm:t>
        <a:bodyPr/>
        <a:lstStyle/>
        <a:p>
          <a:endParaRPr lang="en-US"/>
        </a:p>
      </dgm:t>
    </dgm:pt>
    <dgm:pt modelId="{8D2D46C8-5285-469B-97B8-1C4B5806DF0D}" type="pres">
      <dgm:prSet presAssocID="{4D04897E-0E0D-4C23-8E06-16F9713A278E}" presName="spacer" presStyleCnt="0"/>
      <dgm:spPr/>
    </dgm:pt>
    <dgm:pt modelId="{CB5E3BC2-D823-4609-9160-BD93DA947241}" type="pres">
      <dgm:prSet presAssocID="{1CF58963-B45A-4601-8FBF-A324374AA729}" presName="parentText" presStyleLbl="node1" presStyleIdx="9" presStyleCnt="12">
        <dgm:presLayoutVars>
          <dgm:chMax val="0"/>
          <dgm:bulletEnabled val="1"/>
        </dgm:presLayoutVars>
      </dgm:prSet>
      <dgm:spPr/>
      <dgm:t>
        <a:bodyPr/>
        <a:lstStyle/>
        <a:p>
          <a:endParaRPr lang="en-US"/>
        </a:p>
      </dgm:t>
    </dgm:pt>
    <dgm:pt modelId="{C154DEC0-92C8-408F-A0BE-44EB3698B6A4}" type="pres">
      <dgm:prSet presAssocID="{53444889-72D8-4E76-BDCF-D2DFFC172063}" presName="spacer" presStyleCnt="0"/>
      <dgm:spPr/>
    </dgm:pt>
    <dgm:pt modelId="{DD63770D-9468-40E2-BEA2-7B173737D24C}" type="pres">
      <dgm:prSet presAssocID="{4AECCE3B-6F46-4D85-A6B5-78934298ABDE}" presName="parentText" presStyleLbl="node1" presStyleIdx="10" presStyleCnt="12">
        <dgm:presLayoutVars>
          <dgm:chMax val="0"/>
          <dgm:bulletEnabled val="1"/>
        </dgm:presLayoutVars>
      </dgm:prSet>
      <dgm:spPr/>
      <dgm:t>
        <a:bodyPr/>
        <a:lstStyle/>
        <a:p>
          <a:endParaRPr lang="en-US"/>
        </a:p>
      </dgm:t>
    </dgm:pt>
    <dgm:pt modelId="{C49A7AE0-F81F-410F-A403-17F90CC96FD9}" type="pres">
      <dgm:prSet presAssocID="{C51BC9FD-B734-45AA-861A-96F2F719B3A6}" presName="spacer" presStyleCnt="0"/>
      <dgm:spPr/>
    </dgm:pt>
    <dgm:pt modelId="{EE5CE037-80C7-400F-A919-6B4C9EC0E054}" type="pres">
      <dgm:prSet presAssocID="{E0522AF8-1B72-4FE6-B67A-6E2F8F6FF472}" presName="parentText" presStyleLbl="node1" presStyleIdx="11" presStyleCnt="12">
        <dgm:presLayoutVars>
          <dgm:chMax val="0"/>
          <dgm:bulletEnabled val="1"/>
        </dgm:presLayoutVars>
      </dgm:prSet>
      <dgm:spPr/>
      <dgm:t>
        <a:bodyPr/>
        <a:lstStyle/>
        <a:p>
          <a:endParaRPr lang="en-US"/>
        </a:p>
      </dgm:t>
    </dgm:pt>
  </dgm:ptLst>
  <dgm:cxnLst>
    <dgm:cxn modelId="{49654E94-8B80-4F65-B94A-A6ECEB84265C}" type="presOf" srcId="{E20D15DC-0376-4D43-A172-F1D6ECAF8C08}" destId="{418EB47C-D34D-4A8E-AFE9-8A2D673E619D}" srcOrd="0" destOrd="0" presId="urn:microsoft.com/office/officeart/2005/8/layout/vList2"/>
    <dgm:cxn modelId="{754C95E2-181E-4281-94EF-370CEA16241C}" type="presOf" srcId="{4BF1268A-296A-4ABF-8D5C-FBE12D3BC1DA}" destId="{2B16437E-3845-4058-B7C9-1B8DD1AAAD40}" srcOrd="0" destOrd="0" presId="urn:microsoft.com/office/officeart/2005/8/layout/vList2"/>
    <dgm:cxn modelId="{66CC731C-5733-487B-9FF3-FBF9F1CCEC97}" type="presOf" srcId="{97D6C54E-DEB6-42E7-BD65-A2D5C442678E}" destId="{580E39CD-142B-476F-B827-B2A127CA4725}" srcOrd="0" destOrd="0" presId="urn:microsoft.com/office/officeart/2005/8/layout/vList2"/>
    <dgm:cxn modelId="{48CC4C58-087E-4A9E-8D2B-1122ED4111B9}" srcId="{FFAF7E83-1E38-422B-8450-386556B7BB73}" destId="{4BF1268A-296A-4ABF-8D5C-FBE12D3BC1DA}" srcOrd="0" destOrd="0" parTransId="{C0B6FE72-7824-43FB-B681-0C7E5CC92789}" sibTransId="{3328A837-D7D4-4CBA-A38D-7E5E6D59EB03}"/>
    <dgm:cxn modelId="{89E323E9-CA5B-40E7-A1B5-CE6E1BC37448}" srcId="{FFAF7E83-1E38-422B-8450-386556B7BB73}" destId="{BD2217C0-45A4-49EF-9E50-556E7EF9230C}" srcOrd="8" destOrd="0" parTransId="{E8E14283-BFE1-4B84-A59D-7F56967664A7}" sibTransId="{4D04897E-0E0D-4C23-8E06-16F9713A278E}"/>
    <dgm:cxn modelId="{4B827173-23DA-4E8D-BDAF-123B1E99BDA1}" srcId="{FFAF7E83-1E38-422B-8450-386556B7BB73}" destId="{8CFBC4ED-2CB4-4737-A345-7B6B002CFC42}" srcOrd="1" destOrd="0" parTransId="{FB6A6DF9-BD68-4B2F-B2C1-30AC7C45D1D1}" sibTransId="{7930AA94-6753-4469-A358-D393847202DE}"/>
    <dgm:cxn modelId="{A7E1035F-8CE4-4E41-A7D6-FE53B44886B3}" type="presOf" srcId="{FFAF7E83-1E38-422B-8450-386556B7BB73}" destId="{4767A46B-DE59-4EDC-96A9-D5DB0F7700CE}" srcOrd="0" destOrd="0" presId="urn:microsoft.com/office/officeart/2005/8/layout/vList2"/>
    <dgm:cxn modelId="{2A431698-F619-40E3-8B38-11133653AA9A}" type="presOf" srcId="{4AECCE3B-6F46-4D85-A6B5-78934298ABDE}" destId="{DD63770D-9468-40E2-BEA2-7B173737D24C}" srcOrd="0" destOrd="0" presId="urn:microsoft.com/office/officeart/2005/8/layout/vList2"/>
    <dgm:cxn modelId="{C7A6E5F2-7F39-4E13-B16B-A4923587949B}" srcId="{FFAF7E83-1E38-422B-8450-386556B7BB73}" destId="{E20D15DC-0376-4D43-A172-F1D6ECAF8C08}" srcOrd="6" destOrd="0" parTransId="{B1684719-8BA6-4B91-B87F-0BE4736141AA}" sibTransId="{DFC9EFC4-52CA-4D72-A709-8C8E1019200E}"/>
    <dgm:cxn modelId="{06F610CC-21E1-4C2E-8985-F49E0CE1CAA8}" type="presOf" srcId="{1CF58963-B45A-4601-8FBF-A324374AA729}" destId="{CB5E3BC2-D823-4609-9160-BD93DA947241}" srcOrd="0" destOrd="0" presId="urn:microsoft.com/office/officeart/2005/8/layout/vList2"/>
    <dgm:cxn modelId="{B07B43BE-D6B8-4776-B8AA-5EAAAB5B4E8D}" srcId="{FFAF7E83-1E38-422B-8450-386556B7BB73}" destId="{25617BDE-EB48-45CD-A9D1-64EE087E690F}" srcOrd="2" destOrd="0" parTransId="{D1D0E77E-5232-4A7B-BDC1-7BEE7B1E80CA}" sibTransId="{1A1DDD91-0024-45F0-8562-66CFC685E357}"/>
    <dgm:cxn modelId="{9B387961-33D1-4F2A-A42A-B6CC153DD622}" srcId="{FFAF7E83-1E38-422B-8450-386556B7BB73}" destId="{6DC7C695-1D8A-4E4B-AC9E-81479AD791E2}" srcOrd="7" destOrd="0" parTransId="{8E01D16A-5BE8-4E69-945F-686CEC9207C5}" sibTransId="{343F7215-22C6-43D2-83EE-EB43B713AED4}"/>
    <dgm:cxn modelId="{D261EC05-3B86-4BC0-9521-0756FDDAF229}" srcId="{FFAF7E83-1E38-422B-8450-386556B7BB73}" destId="{1CF58963-B45A-4601-8FBF-A324374AA729}" srcOrd="9" destOrd="0" parTransId="{41741E0C-96BC-48E9-9B08-078095527BF2}" sibTransId="{53444889-72D8-4E76-BDCF-D2DFFC172063}"/>
    <dgm:cxn modelId="{E02381CC-1764-4F84-A365-2352E9F08441}" type="presOf" srcId="{6DC7C695-1D8A-4E4B-AC9E-81479AD791E2}" destId="{CB00CEF8-9427-435D-BCB0-8FD35B742A56}" srcOrd="0" destOrd="0" presId="urn:microsoft.com/office/officeart/2005/8/layout/vList2"/>
    <dgm:cxn modelId="{DBBEAA2A-4504-4AF0-98F8-69835D74BD8B}" srcId="{FFAF7E83-1E38-422B-8450-386556B7BB73}" destId="{E0522AF8-1B72-4FE6-B67A-6E2F8F6FF472}" srcOrd="11" destOrd="0" parTransId="{396825D1-80A7-48E4-A2BA-E4E79CC832F6}" sibTransId="{EAF89CC3-C109-42C3-BD80-2D29E54EFE88}"/>
    <dgm:cxn modelId="{500FF3E5-8E03-48F1-9B17-2CE20813501D}" type="presOf" srcId="{E2645D52-0A53-4018-BE82-FE94664589F5}" destId="{73148699-13D2-4DF5-829E-8A9404083B67}" srcOrd="0" destOrd="0" presId="urn:microsoft.com/office/officeart/2005/8/layout/vList2"/>
    <dgm:cxn modelId="{F5231CC5-BA63-4EAF-BB0E-5986843D2952}" srcId="{FFAF7E83-1E38-422B-8450-386556B7BB73}" destId="{C286155A-2026-46C1-A134-4891B8E5C575}" srcOrd="4" destOrd="0" parTransId="{746198DD-6A15-4BB8-9788-7FF9C2B70D3E}" sibTransId="{DA07676C-E8DF-437C-879B-1A121AE8BB48}"/>
    <dgm:cxn modelId="{33B9E0EF-FE52-4A49-B333-6B1F8E8583E3}" srcId="{FFAF7E83-1E38-422B-8450-386556B7BB73}" destId="{97D6C54E-DEB6-42E7-BD65-A2D5C442678E}" srcOrd="5" destOrd="0" parTransId="{1E50C82E-9D37-4468-8B68-4223419A97E7}" sibTransId="{32750CBB-4D79-4AB2-9766-2A0CF8238259}"/>
    <dgm:cxn modelId="{86E645FD-F38E-4CEC-B279-B6B8BCF81E9B}" srcId="{FFAF7E83-1E38-422B-8450-386556B7BB73}" destId="{4AECCE3B-6F46-4D85-A6B5-78934298ABDE}" srcOrd="10" destOrd="0" parTransId="{984F937E-11EB-4623-929E-3F9030A910C1}" sibTransId="{C51BC9FD-B734-45AA-861A-96F2F719B3A6}"/>
    <dgm:cxn modelId="{CBCA4585-11A6-4A90-897B-62E37AC100E8}" type="presOf" srcId="{C286155A-2026-46C1-A134-4891B8E5C575}" destId="{8ED715F5-78F7-474C-8D4C-24E5B4CCEEEE}" srcOrd="0" destOrd="0" presId="urn:microsoft.com/office/officeart/2005/8/layout/vList2"/>
    <dgm:cxn modelId="{6E7FB5B0-D61B-431B-B492-A4F107BDBB4C}" srcId="{FFAF7E83-1E38-422B-8450-386556B7BB73}" destId="{E2645D52-0A53-4018-BE82-FE94664589F5}" srcOrd="3" destOrd="0" parTransId="{D4A759E1-5028-4AE6-948C-76625EDB3D54}" sibTransId="{479FB2E7-9B76-4F5B-A483-A51A6A2E4620}"/>
    <dgm:cxn modelId="{ABBB8C3D-DDB8-4098-999A-23B4532D4D2B}" type="presOf" srcId="{BD2217C0-45A4-49EF-9E50-556E7EF9230C}" destId="{9E35908A-3C8C-44E6-9D3B-A8FF6DB5B798}" srcOrd="0" destOrd="0" presId="urn:microsoft.com/office/officeart/2005/8/layout/vList2"/>
    <dgm:cxn modelId="{D9630072-D4C8-4577-91B8-74FCCA7FC359}" type="presOf" srcId="{8CFBC4ED-2CB4-4737-A345-7B6B002CFC42}" destId="{F924564C-CCD1-4592-BBE9-0B475C011D92}" srcOrd="0" destOrd="0" presId="urn:microsoft.com/office/officeart/2005/8/layout/vList2"/>
    <dgm:cxn modelId="{2D1D4E82-BCD1-4735-B20F-696DEAFFD1EC}" type="presOf" srcId="{E0522AF8-1B72-4FE6-B67A-6E2F8F6FF472}" destId="{EE5CE037-80C7-400F-A919-6B4C9EC0E054}" srcOrd="0" destOrd="0" presId="urn:microsoft.com/office/officeart/2005/8/layout/vList2"/>
    <dgm:cxn modelId="{211CA13B-B38D-4863-B4CD-DE7044638D6C}" type="presOf" srcId="{25617BDE-EB48-45CD-A9D1-64EE087E690F}" destId="{B5CE58C3-258A-458F-AE76-4C9DEA5B9B67}" srcOrd="0" destOrd="0" presId="urn:microsoft.com/office/officeart/2005/8/layout/vList2"/>
    <dgm:cxn modelId="{7EDE3FAC-9066-480F-B61A-1BD6D62C2B70}" type="presParOf" srcId="{4767A46B-DE59-4EDC-96A9-D5DB0F7700CE}" destId="{2B16437E-3845-4058-B7C9-1B8DD1AAAD40}" srcOrd="0" destOrd="0" presId="urn:microsoft.com/office/officeart/2005/8/layout/vList2"/>
    <dgm:cxn modelId="{8B02CC20-E8ED-4353-85D8-84DECA6663CB}" type="presParOf" srcId="{4767A46B-DE59-4EDC-96A9-D5DB0F7700CE}" destId="{1239D984-FD26-42F1-9CFC-61EC87960730}" srcOrd="1" destOrd="0" presId="urn:microsoft.com/office/officeart/2005/8/layout/vList2"/>
    <dgm:cxn modelId="{9F894EC2-5213-43B1-A669-2133DB17A39A}" type="presParOf" srcId="{4767A46B-DE59-4EDC-96A9-D5DB0F7700CE}" destId="{F924564C-CCD1-4592-BBE9-0B475C011D92}" srcOrd="2" destOrd="0" presId="urn:microsoft.com/office/officeart/2005/8/layout/vList2"/>
    <dgm:cxn modelId="{38AD507B-015A-42DA-A7FB-9D9EA93596ED}" type="presParOf" srcId="{4767A46B-DE59-4EDC-96A9-D5DB0F7700CE}" destId="{BA78BAEC-2FC0-46E4-A692-22B5F172BCB9}" srcOrd="3" destOrd="0" presId="urn:microsoft.com/office/officeart/2005/8/layout/vList2"/>
    <dgm:cxn modelId="{8096CC36-665F-4377-8C2C-A13331B4B1A6}" type="presParOf" srcId="{4767A46B-DE59-4EDC-96A9-D5DB0F7700CE}" destId="{B5CE58C3-258A-458F-AE76-4C9DEA5B9B67}" srcOrd="4" destOrd="0" presId="urn:microsoft.com/office/officeart/2005/8/layout/vList2"/>
    <dgm:cxn modelId="{50845876-F35D-4618-AE53-4C6838791F2D}" type="presParOf" srcId="{4767A46B-DE59-4EDC-96A9-D5DB0F7700CE}" destId="{CE7D8BBA-B50A-4C39-93B3-17E2FF1AE960}" srcOrd="5" destOrd="0" presId="urn:microsoft.com/office/officeart/2005/8/layout/vList2"/>
    <dgm:cxn modelId="{C33784D7-438E-419A-A554-528AB108F906}" type="presParOf" srcId="{4767A46B-DE59-4EDC-96A9-D5DB0F7700CE}" destId="{73148699-13D2-4DF5-829E-8A9404083B67}" srcOrd="6" destOrd="0" presId="urn:microsoft.com/office/officeart/2005/8/layout/vList2"/>
    <dgm:cxn modelId="{413D2703-DC2A-465A-A77D-60B62943E36F}" type="presParOf" srcId="{4767A46B-DE59-4EDC-96A9-D5DB0F7700CE}" destId="{0745CE63-90CE-4D2A-A5C8-13A4394D16DF}" srcOrd="7" destOrd="0" presId="urn:microsoft.com/office/officeart/2005/8/layout/vList2"/>
    <dgm:cxn modelId="{E1688331-28CF-4803-8FCD-B1C83608CAD6}" type="presParOf" srcId="{4767A46B-DE59-4EDC-96A9-D5DB0F7700CE}" destId="{8ED715F5-78F7-474C-8D4C-24E5B4CCEEEE}" srcOrd="8" destOrd="0" presId="urn:microsoft.com/office/officeart/2005/8/layout/vList2"/>
    <dgm:cxn modelId="{568DCE51-3F09-4681-9588-0C1D3E110E4D}" type="presParOf" srcId="{4767A46B-DE59-4EDC-96A9-D5DB0F7700CE}" destId="{E8116EA3-1FA2-4442-AF44-FC3E16477D9C}" srcOrd="9" destOrd="0" presId="urn:microsoft.com/office/officeart/2005/8/layout/vList2"/>
    <dgm:cxn modelId="{7DF08586-8819-44AF-87C2-9004AD2D109B}" type="presParOf" srcId="{4767A46B-DE59-4EDC-96A9-D5DB0F7700CE}" destId="{580E39CD-142B-476F-B827-B2A127CA4725}" srcOrd="10" destOrd="0" presId="urn:microsoft.com/office/officeart/2005/8/layout/vList2"/>
    <dgm:cxn modelId="{35382795-F88A-4DDA-98EA-E5D0D2A0A243}" type="presParOf" srcId="{4767A46B-DE59-4EDC-96A9-D5DB0F7700CE}" destId="{7D19F788-EE67-4F5F-BD74-A097D7E8245F}" srcOrd="11" destOrd="0" presId="urn:microsoft.com/office/officeart/2005/8/layout/vList2"/>
    <dgm:cxn modelId="{353F3441-1F85-474F-886C-D24FA6FA9B76}" type="presParOf" srcId="{4767A46B-DE59-4EDC-96A9-D5DB0F7700CE}" destId="{418EB47C-D34D-4A8E-AFE9-8A2D673E619D}" srcOrd="12" destOrd="0" presId="urn:microsoft.com/office/officeart/2005/8/layout/vList2"/>
    <dgm:cxn modelId="{EB804F9B-BB82-45C8-937F-DDF1EC544B9A}" type="presParOf" srcId="{4767A46B-DE59-4EDC-96A9-D5DB0F7700CE}" destId="{5E581B72-B1A1-48CD-BC46-50E8EA293808}" srcOrd="13" destOrd="0" presId="urn:microsoft.com/office/officeart/2005/8/layout/vList2"/>
    <dgm:cxn modelId="{CA5D98BA-0F9E-4FB3-B220-A7B8283EB3D8}" type="presParOf" srcId="{4767A46B-DE59-4EDC-96A9-D5DB0F7700CE}" destId="{CB00CEF8-9427-435D-BCB0-8FD35B742A56}" srcOrd="14" destOrd="0" presId="urn:microsoft.com/office/officeart/2005/8/layout/vList2"/>
    <dgm:cxn modelId="{2265307C-75CA-4AFF-9110-1560C7077145}" type="presParOf" srcId="{4767A46B-DE59-4EDC-96A9-D5DB0F7700CE}" destId="{4F7AA6B1-0F84-4512-824E-1529166747EC}" srcOrd="15" destOrd="0" presId="urn:microsoft.com/office/officeart/2005/8/layout/vList2"/>
    <dgm:cxn modelId="{73AB1F5C-80A3-42C3-825A-35C0C42F9E72}" type="presParOf" srcId="{4767A46B-DE59-4EDC-96A9-D5DB0F7700CE}" destId="{9E35908A-3C8C-44E6-9D3B-A8FF6DB5B798}" srcOrd="16" destOrd="0" presId="urn:microsoft.com/office/officeart/2005/8/layout/vList2"/>
    <dgm:cxn modelId="{89559AF3-8FE7-4437-AE2C-D5AA7AB0AB65}" type="presParOf" srcId="{4767A46B-DE59-4EDC-96A9-D5DB0F7700CE}" destId="{8D2D46C8-5285-469B-97B8-1C4B5806DF0D}" srcOrd="17" destOrd="0" presId="urn:microsoft.com/office/officeart/2005/8/layout/vList2"/>
    <dgm:cxn modelId="{AA5BC37B-E4B2-4450-AD85-9A0629552FE3}" type="presParOf" srcId="{4767A46B-DE59-4EDC-96A9-D5DB0F7700CE}" destId="{CB5E3BC2-D823-4609-9160-BD93DA947241}" srcOrd="18" destOrd="0" presId="urn:microsoft.com/office/officeart/2005/8/layout/vList2"/>
    <dgm:cxn modelId="{523D4A8B-CB38-4655-8E4F-9FA73ACA2A77}" type="presParOf" srcId="{4767A46B-DE59-4EDC-96A9-D5DB0F7700CE}" destId="{C154DEC0-92C8-408F-A0BE-44EB3698B6A4}" srcOrd="19" destOrd="0" presId="urn:microsoft.com/office/officeart/2005/8/layout/vList2"/>
    <dgm:cxn modelId="{22028A64-EB9E-4F2C-9463-5107433BB6D8}" type="presParOf" srcId="{4767A46B-DE59-4EDC-96A9-D5DB0F7700CE}" destId="{DD63770D-9468-40E2-BEA2-7B173737D24C}" srcOrd="20" destOrd="0" presId="urn:microsoft.com/office/officeart/2005/8/layout/vList2"/>
    <dgm:cxn modelId="{23A41209-0F75-461B-92E2-5873A0DF13FC}" type="presParOf" srcId="{4767A46B-DE59-4EDC-96A9-D5DB0F7700CE}" destId="{C49A7AE0-F81F-410F-A403-17F90CC96FD9}" srcOrd="21" destOrd="0" presId="urn:microsoft.com/office/officeart/2005/8/layout/vList2"/>
    <dgm:cxn modelId="{B7CEDB72-0E78-49BB-B52F-5BD434AAD1A5}" type="presParOf" srcId="{4767A46B-DE59-4EDC-96A9-D5DB0F7700CE}" destId="{EE5CE037-80C7-400F-A919-6B4C9EC0E054}" srcOrd="2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FFE6DE-3A10-47DB-A2A4-126F297A2877}" type="doc">
      <dgm:prSet loTypeId="urn:microsoft.com/office/officeart/2005/8/layout/vProcess5" loCatId="process" qsTypeId="urn:microsoft.com/office/officeart/2005/8/quickstyle/3d1" qsCatId="3D" csTypeId="urn:microsoft.com/office/officeart/2005/8/colors/accent2_2" csCatId="accent2" phldr="1"/>
      <dgm:spPr/>
      <dgm:t>
        <a:bodyPr/>
        <a:lstStyle/>
        <a:p>
          <a:endParaRPr lang="en-US"/>
        </a:p>
      </dgm:t>
    </dgm:pt>
    <dgm:pt modelId="{F583FBEC-0E98-403F-B965-F88988AAD866}">
      <dgm:prSet/>
      <dgm:spPr/>
      <dgm:t>
        <a:bodyPr/>
        <a:lstStyle/>
        <a:p>
          <a:pPr rtl="0"/>
          <a:r>
            <a:rPr lang="en-US" b="1" dirty="0" smtClean="0"/>
            <a:t>When R is detained, DHS may be given information relevant to R’s cognitive, emotional and behavioral functioning</a:t>
          </a:r>
          <a:endParaRPr lang="en-US" dirty="0"/>
        </a:p>
      </dgm:t>
    </dgm:pt>
    <dgm:pt modelId="{0B8A9C1B-9DF3-4C6A-9011-7F06AB1FAAC5}" type="parTrans" cxnId="{DE0726CB-07A1-476E-88BC-24BF8A92EB26}">
      <dgm:prSet/>
      <dgm:spPr/>
      <dgm:t>
        <a:bodyPr/>
        <a:lstStyle/>
        <a:p>
          <a:endParaRPr lang="en-US"/>
        </a:p>
      </dgm:t>
    </dgm:pt>
    <dgm:pt modelId="{E8C7DA69-56B8-4B70-949E-C845D67DC809}" type="sibTrans" cxnId="{DE0726CB-07A1-476E-88BC-24BF8A92EB26}">
      <dgm:prSet/>
      <dgm:spPr/>
      <dgm:t>
        <a:bodyPr/>
        <a:lstStyle/>
        <a:p>
          <a:endParaRPr lang="en-US"/>
        </a:p>
      </dgm:t>
    </dgm:pt>
    <dgm:pt modelId="{DF4E473D-69B0-4889-A47F-93DB9F4D9707}">
      <dgm:prSet/>
      <dgm:spPr/>
      <dgm:t>
        <a:bodyPr/>
        <a:lstStyle/>
        <a:p>
          <a:pPr rtl="0"/>
          <a:r>
            <a:rPr lang="en-US" b="1" dirty="0" smtClean="0"/>
            <a:t>DHS must give this information to the IJ.  </a:t>
          </a:r>
          <a:r>
            <a:rPr lang="en-US" b="1" i="1" dirty="0" smtClean="0"/>
            <a:t>Matter of M-A-M, </a:t>
          </a:r>
          <a:r>
            <a:rPr lang="en-US" b="1" dirty="0" smtClean="0"/>
            <a:t>25 I&amp;N Dec. 474, 480 citing 8 CFR sec. 1240.2(a) </a:t>
          </a:r>
          <a:endParaRPr lang="en-US" dirty="0"/>
        </a:p>
      </dgm:t>
    </dgm:pt>
    <dgm:pt modelId="{1AB9BAF7-2C8B-4631-8262-1883F3DB6D58}" type="parTrans" cxnId="{A4A821F6-C8F9-4602-B1A9-23C888E0F6F2}">
      <dgm:prSet/>
      <dgm:spPr/>
      <dgm:t>
        <a:bodyPr/>
        <a:lstStyle/>
        <a:p>
          <a:endParaRPr lang="en-US"/>
        </a:p>
      </dgm:t>
    </dgm:pt>
    <dgm:pt modelId="{8F4CDB92-724E-42F2-BFBC-6F27AF85CB02}" type="sibTrans" cxnId="{A4A821F6-C8F9-4602-B1A9-23C888E0F6F2}">
      <dgm:prSet/>
      <dgm:spPr/>
      <dgm:t>
        <a:bodyPr/>
        <a:lstStyle/>
        <a:p>
          <a:endParaRPr lang="en-US"/>
        </a:p>
      </dgm:t>
    </dgm:pt>
    <dgm:pt modelId="{05075D1A-99D3-490D-B1E7-624E88319072}">
      <dgm:prSet/>
      <dgm:spPr/>
      <dgm:t>
        <a:bodyPr/>
        <a:lstStyle/>
        <a:p>
          <a:pPr rtl="0"/>
          <a:r>
            <a:rPr lang="en-US" b="1" dirty="0" smtClean="0"/>
            <a:t>DHS has the obligation to give the IJ any information relevant to the pleadings  </a:t>
          </a:r>
          <a:r>
            <a:rPr lang="en-US" b="1" i="1" dirty="0" smtClean="0"/>
            <a:t>Matter of S-M-J, </a:t>
          </a:r>
          <a:r>
            <a:rPr lang="en-US" b="1" dirty="0" smtClean="0"/>
            <a:t>21 I&amp;N Dec. 722, 726-27 (BIA 1997), </a:t>
          </a:r>
          <a:r>
            <a:rPr lang="en-US" b="1" i="1" dirty="0" smtClean="0"/>
            <a:t>disapproved of on other grounds, </a:t>
          </a:r>
          <a:r>
            <a:rPr lang="en-US" b="1" i="1" dirty="0" err="1" smtClean="0"/>
            <a:t>Ladha</a:t>
          </a:r>
          <a:r>
            <a:rPr lang="en-US" b="1" i="1" dirty="0" smtClean="0"/>
            <a:t> v. INS, </a:t>
          </a:r>
          <a:r>
            <a:rPr lang="en-US" b="1" dirty="0" smtClean="0"/>
            <a:t>215 F.3d 889 (9</a:t>
          </a:r>
          <a:r>
            <a:rPr lang="en-US" b="1" baseline="30000" dirty="0" smtClean="0"/>
            <a:t>th</a:t>
          </a:r>
          <a:r>
            <a:rPr lang="en-US" b="1" dirty="0" smtClean="0"/>
            <a:t> Cir. 2000)</a:t>
          </a:r>
          <a:endParaRPr lang="en-US" dirty="0"/>
        </a:p>
      </dgm:t>
    </dgm:pt>
    <dgm:pt modelId="{17F71396-86D5-43F0-AAEB-920A37B40289}" type="parTrans" cxnId="{7081F0CB-2989-44C7-AFF5-2F42EC03D6B8}">
      <dgm:prSet/>
      <dgm:spPr/>
      <dgm:t>
        <a:bodyPr/>
        <a:lstStyle/>
        <a:p>
          <a:endParaRPr lang="en-US"/>
        </a:p>
      </dgm:t>
    </dgm:pt>
    <dgm:pt modelId="{AA6D3068-7CB2-441F-9D37-0EEE74F00F21}" type="sibTrans" cxnId="{7081F0CB-2989-44C7-AFF5-2F42EC03D6B8}">
      <dgm:prSet/>
      <dgm:spPr/>
      <dgm:t>
        <a:bodyPr/>
        <a:lstStyle/>
        <a:p>
          <a:endParaRPr lang="en-US"/>
        </a:p>
      </dgm:t>
    </dgm:pt>
    <dgm:pt modelId="{B292D8E7-34DB-4BFD-B631-61BB8A42B09B}">
      <dgm:prSet/>
      <dgm:spPr/>
      <dgm:t>
        <a:bodyPr/>
        <a:lstStyle/>
        <a:p>
          <a:pPr rtl="0"/>
          <a:r>
            <a:rPr lang="en-US" b="1" dirty="0" smtClean="0"/>
            <a:t>The IJ cannot take pleadings from an incompetent respondent  8 C.F.R. </a:t>
          </a:r>
          <a:r>
            <a:rPr lang="en-US" b="1" dirty="0" smtClean="0"/>
            <a:t> </a:t>
          </a:r>
          <a:r>
            <a:rPr lang="en-US" b="1" smtClean="0"/>
            <a:t>sec</a:t>
          </a:r>
          <a:r>
            <a:rPr lang="en-US" b="1" dirty="0" smtClean="0"/>
            <a:t>. 1240.10 </a:t>
          </a:r>
          <a:r>
            <a:rPr lang="en-US" b="1" dirty="0" smtClean="0"/>
            <a:t>(c)</a:t>
          </a:r>
          <a:endParaRPr lang="en-US" b="1" dirty="0"/>
        </a:p>
      </dgm:t>
    </dgm:pt>
    <dgm:pt modelId="{5A1D737A-9FA7-46C0-90DD-B30A3E24377E}" type="parTrans" cxnId="{124C0546-10B9-400C-85DC-6EE2CC81F4DC}">
      <dgm:prSet/>
      <dgm:spPr/>
      <dgm:t>
        <a:bodyPr/>
        <a:lstStyle/>
        <a:p>
          <a:endParaRPr lang="en-US"/>
        </a:p>
      </dgm:t>
    </dgm:pt>
    <dgm:pt modelId="{3F30291B-DFFC-4964-80FC-82C365AC30C7}" type="sibTrans" cxnId="{124C0546-10B9-400C-85DC-6EE2CC81F4DC}">
      <dgm:prSet/>
      <dgm:spPr/>
      <dgm:t>
        <a:bodyPr/>
        <a:lstStyle/>
        <a:p>
          <a:endParaRPr lang="en-US"/>
        </a:p>
      </dgm:t>
    </dgm:pt>
    <dgm:pt modelId="{338BA462-3F79-4C9F-A0E0-5EF17D1B6B11}" type="pres">
      <dgm:prSet presAssocID="{D6FFE6DE-3A10-47DB-A2A4-126F297A2877}" presName="outerComposite" presStyleCnt="0">
        <dgm:presLayoutVars>
          <dgm:chMax val="5"/>
          <dgm:dir/>
          <dgm:resizeHandles val="exact"/>
        </dgm:presLayoutVars>
      </dgm:prSet>
      <dgm:spPr/>
      <dgm:t>
        <a:bodyPr/>
        <a:lstStyle/>
        <a:p>
          <a:endParaRPr lang="en-US"/>
        </a:p>
      </dgm:t>
    </dgm:pt>
    <dgm:pt modelId="{026DEB42-CB00-4264-8D28-708090CAEE04}" type="pres">
      <dgm:prSet presAssocID="{D6FFE6DE-3A10-47DB-A2A4-126F297A2877}" presName="dummyMaxCanvas" presStyleCnt="0">
        <dgm:presLayoutVars/>
      </dgm:prSet>
      <dgm:spPr/>
    </dgm:pt>
    <dgm:pt modelId="{87C22AA3-0A0D-422D-AB1E-19EAE5C23154}" type="pres">
      <dgm:prSet presAssocID="{D6FFE6DE-3A10-47DB-A2A4-126F297A2877}" presName="FourNodes_1" presStyleLbl="node1" presStyleIdx="0" presStyleCnt="4">
        <dgm:presLayoutVars>
          <dgm:bulletEnabled val="1"/>
        </dgm:presLayoutVars>
      </dgm:prSet>
      <dgm:spPr/>
      <dgm:t>
        <a:bodyPr/>
        <a:lstStyle/>
        <a:p>
          <a:endParaRPr lang="en-US"/>
        </a:p>
      </dgm:t>
    </dgm:pt>
    <dgm:pt modelId="{6EFDF099-7A00-4D3C-97F7-B35D868C4501}" type="pres">
      <dgm:prSet presAssocID="{D6FFE6DE-3A10-47DB-A2A4-126F297A2877}" presName="FourNodes_2" presStyleLbl="node1" presStyleIdx="1" presStyleCnt="4">
        <dgm:presLayoutVars>
          <dgm:bulletEnabled val="1"/>
        </dgm:presLayoutVars>
      </dgm:prSet>
      <dgm:spPr/>
      <dgm:t>
        <a:bodyPr/>
        <a:lstStyle/>
        <a:p>
          <a:endParaRPr lang="en-US"/>
        </a:p>
      </dgm:t>
    </dgm:pt>
    <dgm:pt modelId="{249E0E88-BC9E-4AC0-914E-719437E65112}" type="pres">
      <dgm:prSet presAssocID="{D6FFE6DE-3A10-47DB-A2A4-126F297A2877}" presName="FourNodes_3" presStyleLbl="node1" presStyleIdx="2" presStyleCnt="4">
        <dgm:presLayoutVars>
          <dgm:bulletEnabled val="1"/>
        </dgm:presLayoutVars>
      </dgm:prSet>
      <dgm:spPr/>
      <dgm:t>
        <a:bodyPr/>
        <a:lstStyle/>
        <a:p>
          <a:endParaRPr lang="en-US"/>
        </a:p>
      </dgm:t>
    </dgm:pt>
    <dgm:pt modelId="{13F91114-0DE9-49A0-B4B1-D3ECE8620B27}" type="pres">
      <dgm:prSet presAssocID="{D6FFE6DE-3A10-47DB-A2A4-126F297A2877}" presName="FourNodes_4" presStyleLbl="node1" presStyleIdx="3" presStyleCnt="4">
        <dgm:presLayoutVars>
          <dgm:bulletEnabled val="1"/>
        </dgm:presLayoutVars>
      </dgm:prSet>
      <dgm:spPr/>
      <dgm:t>
        <a:bodyPr/>
        <a:lstStyle/>
        <a:p>
          <a:endParaRPr lang="en-US"/>
        </a:p>
      </dgm:t>
    </dgm:pt>
    <dgm:pt modelId="{A39E35D2-BDD1-4F76-90C6-C3A37F17A350}" type="pres">
      <dgm:prSet presAssocID="{D6FFE6DE-3A10-47DB-A2A4-126F297A2877}" presName="FourConn_1-2" presStyleLbl="fgAccFollowNode1" presStyleIdx="0" presStyleCnt="3">
        <dgm:presLayoutVars>
          <dgm:bulletEnabled val="1"/>
        </dgm:presLayoutVars>
      </dgm:prSet>
      <dgm:spPr/>
      <dgm:t>
        <a:bodyPr/>
        <a:lstStyle/>
        <a:p>
          <a:endParaRPr lang="en-US"/>
        </a:p>
      </dgm:t>
    </dgm:pt>
    <dgm:pt modelId="{56451B4B-3019-4042-A0B8-E24D96E43A5E}" type="pres">
      <dgm:prSet presAssocID="{D6FFE6DE-3A10-47DB-A2A4-126F297A2877}" presName="FourConn_2-3" presStyleLbl="fgAccFollowNode1" presStyleIdx="1" presStyleCnt="3">
        <dgm:presLayoutVars>
          <dgm:bulletEnabled val="1"/>
        </dgm:presLayoutVars>
      </dgm:prSet>
      <dgm:spPr/>
      <dgm:t>
        <a:bodyPr/>
        <a:lstStyle/>
        <a:p>
          <a:endParaRPr lang="en-US"/>
        </a:p>
      </dgm:t>
    </dgm:pt>
    <dgm:pt modelId="{B71AD065-B81F-4207-9D84-A21BE38AAF89}" type="pres">
      <dgm:prSet presAssocID="{D6FFE6DE-3A10-47DB-A2A4-126F297A2877}" presName="FourConn_3-4" presStyleLbl="fgAccFollowNode1" presStyleIdx="2" presStyleCnt="3">
        <dgm:presLayoutVars>
          <dgm:bulletEnabled val="1"/>
        </dgm:presLayoutVars>
      </dgm:prSet>
      <dgm:spPr/>
      <dgm:t>
        <a:bodyPr/>
        <a:lstStyle/>
        <a:p>
          <a:endParaRPr lang="en-US"/>
        </a:p>
      </dgm:t>
    </dgm:pt>
    <dgm:pt modelId="{0CBBD79B-13A0-4FA8-8DDC-78670B4B16FC}" type="pres">
      <dgm:prSet presAssocID="{D6FFE6DE-3A10-47DB-A2A4-126F297A2877}" presName="FourNodes_1_text" presStyleLbl="node1" presStyleIdx="3" presStyleCnt="4">
        <dgm:presLayoutVars>
          <dgm:bulletEnabled val="1"/>
        </dgm:presLayoutVars>
      </dgm:prSet>
      <dgm:spPr/>
      <dgm:t>
        <a:bodyPr/>
        <a:lstStyle/>
        <a:p>
          <a:endParaRPr lang="en-US"/>
        </a:p>
      </dgm:t>
    </dgm:pt>
    <dgm:pt modelId="{E602FCAD-D0C7-4751-AE7C-FE2140EBE29A}" type="pres">
      <dgm:prSet presAssocID="{D6FFE6DE-3A10-47DB-A2A4-126F297A2877}" presName="FourNodes_2_text" presStyleLbl="node1" presStyleIdx="3" presStyleCnt="4">
        <dgm:presLayoutVars>
          <dgm:bulletEnabled val="1"/>
        </dgm:presLayoutVars>
      </dgm:prSet>
      <dgm:spPr/>
      <dgm:t>
        <a:bodyPr/>
        <a:lstStyle/>
        <a:p>
          <a:endParaRPr lang="en-US"/>
        </a:p>
      </dgm:t>
    </dgm:pt>
    <dgm:pt modelId="{EE7299B2-D3E8-4648-B1AA-4A10F09DDA7A}" type="pres">
      <dgm:prSet presAssocID="{D6FFE6DE-3A10-47DB-A2A4-126F297A2877}" presName="FourNodes_3_text" presStyleLbl="node1" presStyleIdx="3" presStyleCnt="4">
        <dgm:presLayoutVars>
          <dgm:bulletEnabled val="1"/>
        </dgm:presLayoutVars>
      </dgm:prSet>
      <dgm:spPr/>
      <dgm:t>
        <a:bodyPr/>
        <a:lstStyle/>
        <a:p>
          <a:endParaRPr lang="en-US"/>
        </a:p>
      </dgm:t>
    </dgm:pt>
    <dgm:pt modelId="{9342AE4D-0F91-4619-93FE-CED31D946FE5}" type="pres">
      <dgm:prSet presAssocID="{D6FFE6DE-3A10-47DB-A2A4-126F297A2877}" presName="FourNodes_4_text" presStyleLbl="node1" presStyleIdx="3" presStyleCnt="4">
        <dgm:presLayoutVars>
          <dgm:bulletEnabled val="1"/>
        </dgm:presLayoutVars>
      </dgm:prSet>
      <dgm:spPr/>
      <dgm:t>
        <a:bodyPr/>
        <a:lstStyle/>
        <a:p>
          <a:endParaRPr lang="en-US"/>
        </a:p>
      </dgm:t>
    </dgm:pt>
  </dgm:ptLst>
  <dgm:cxnLst>
    <dgm:cxn modelId="{1C191C34-3CD1-47CF-91AE-D1313ECCB17C}" type="presOf" srcId="{DF4E473D-69B0-4889-A47F-93DB9F4D9707}" destId="{E602FCAD-D0C7-4751-AE7C-FE2140EBE29A}" srcOrd="1" destOrd="0" presId="urn:microsoft.com/office/officeart/2005/8/layout/vProcess5"/>
    <dgm:cxn modelId="{646AFDED-D709-459D-8938-D7194966A1A6}" type="presOf" srcId="{F583FBEC-0E98-403F-B965-F88988AAD866}" destId="{87C22AA3-0A0D-422D-AB1E-19EAE5C23154}" srcOrd="0" destOrd="0" presId="urn:microsoft.com/office/officeart/2005/8/layout/vProcess5"/>
    <dgm:cxn modelId="{9249C500-310B-4B49-81B7-58B4D92947BE}" type="presOf" srcId="{F583FBEC-0E98-403F-B965-F88988AAD866}" destId="{0CBBD79B-13A0-4FA8-8DDC-78670B4B16FC}" srcOrd="1" destOrd="0" presId="urn:microsoft.com/office/officeart/2005/8/layout/vProcess5"/>
    <dgm:cxn modelId="{CC72341F-9309-4BBF-AA87-B786BC3B4195}" type="presOf" srcId="{AA6D3068-7CB2-441F-9D37-0EEE74F00F21}" destId="{B71AD065-B81F-4207-9D84-A21BE38AAF89}" srcOrd="0" destOrd="0" presId="urn:microsoft.com/office/officeart/2005/8/layout/vProcess5"/>
    <dgm:cxn modelId="{0793D1CE-69E9-4D75-A6F6-F85AB9990CC2}" type="presOf" srcId="{DF4E473D-69B0-4889-A47F-93DB9F4D9707}" destId="{6EFDF099-7A00-4D3C-97F7-B35D868C4501}" srcOrd="0" destOrd="0" presId="urn:microsoft.com/office/officeart/2005/8/layout/vProcess5"/>
    <dgm:cxn modelId="{124C0546-10B9-400C-85DC-6EE2CC81F4DC}" srcId="{D6FFE6DE-3A10-47DB-A2A4-126F297A2877}" destId="{B292D8E7-34DB-4BFD-B631-61BB8A42B09B}" srcOrd="3" destOrd="0" parTransId="{5A1D737A-9FA7-46C0-90DD-B30A3E24377E}" sibTransId="{3F30291B-DFFC-4964-80FC-82C365AC30C7}"/>
    <dgm:cxn modelId="{54EC3F18-05D7-4CCB-84B2-3A099317DA31}" type="presOf" srcId="{8F4CDB92-724E-42F2-BFBC-6F27AF85CB02}" destId="{56451B4B-3019-4042-A0B8-E24D96E43A5E}" srcOrd="0" destOrd="0" presId="urn:microsoft.com/office/officeart/2005/8/layout/vProcess5"/>
    <dgm:cxn modelId="{0571BD99-3BD9-461F-ADDC-755B998EF97E}" type="presOf" srcId="{B292D8E7-34DB-4BFD-B631-61BB8A42B09B}" destId="{13F91114-0DE9-49A0-B4B1-D3ECE8620B27}" srcOrd="0" destOrd="0" presId="urn:microsoft.com/office/officeart/2005/8/layout/vProcess5"/>
    <dgm:cxn modelId="{EA8BFA32-FEE3-4ACE-B597-49A3ED4619BD}" type="presOf" srcId="{05075D1A-99D3-490D-B1E7-624E88319072}" destId="{249E0E88-BC9E-4AC0-914E-719437E65112}" srcOrd="0" destOrd="0" presId="urn:microsoft.com/office/officeart/2005/8/layout/vProcess5"/>
    <dgm:cxn modelId="{DC0D57EC-0325-4FF2-816A-FF6A504D8400}" type="presOf" srcId="{D6FFE6DE-3A10-47DB-A2A4-126F297A2877}" destId="{338BA462-3F79-4C9F-A0E0-5EF17D1B6B11}" srcOrd="0" destOrd="0" presId="urn:microsoft.com/office/officeart/2005/8/layout/vProcess5"/>
    <dgm:cxn modelId="{D290759D-F1A8-46D4-BE2D-E039B0986235}" type="presOf" srcId="{B292D8E7-34DB-4BFD-B631-61BB8A42B09B}" destId="{9342AE4D-0F91-4619-93FE-CED31D946FE5}" srcOrd="1" destOrd="0" presId="urn:microsoft.com/office/officeart/2005/8/layout/vProcess5"/>
    <dgm:cxn modelId="{7AFB4ECA-D942-4C6C-B32D-BD4752CD9AF9}" type="presOf" srcId="{E8C7DA69-56B8-4B70-949E-C845D67DC809}" destId="{A39E35D2-BDD1-4F76-90C6-C3A37F17A350}" srcOrd="0" destOrd="0" presId="urn:microsoft.com/office/officeart/2005/8/layout/vProcess5"/>
    <dgm:cxn modelId="{A4A821F6-C8F9-4602-B1A9-23C888E0F6F2}" srcId="{D6FFE6DE-3A10-47DB-A2A4-126F297A2877}" destId="{DF4E473D-69B0-4889-A47F-93DB9F4D9707}" srcOrd="1" destOrd="0" parTransId="{1AB9BAF7-2C8B-4631-8262-1883F3DB6D58}" sibTransId="{8F4CDB92-724E-42F2-BFBC-6F27AF85CB02}"/>
    <dgm:cxn modelId="{7081F0CB-2989-44C7-AFF5-2F42EC03D6B8}" srcId="{D6FFE6DE-3A10-47DB-A2A4-126F297A2877}" destId="{05075D1A-99D3-490D-B1E7-624E88319072}" srcOrd="2" destOrd="0" parTransId="{17F71396-86D5-43F0-AAEB-920A37B40289}" sibTransId="{AA6D3068-7CB2-441F-9D37-0EEE74F00F21}"/>
    <dgm:cxn modelId="{DE0726CB-07A1-476E-88BC-24BF8A92EB26}" srcId="{D6FFE6DE-3A10-47DB-A2A4-126F297A2877}" destId="{F583FBEC-0E98-403F-B965-F88988AAD866}" srcOrd="0" destOrd="0" parTransId="{0B8A9C1B-9DF3-4C6A-9011-7F06AB1FAAC5}" sibTransId="{E8C7DA69-56B8-4B70-949E-C845D67DC809}"/>
    <dgm:cxn modelId="{7E477503-9CDA-44A3-A609-D1C9D87999E8}" type="presOf" srcId="{05075D1A-99D3-490D-B1E7-624E88319072}" destId="{EE7299B2-D3E8-4648-B1AA-4A10F09DDA7A}" srcOrd="1" destOrd="0" presId="urn:microsoft.com/office/officeart/2005/8/layout/vProcess5"/>
    <dgm:cxn modelId="{2D01AE4B-7201-426D-AEB1-9C075A979A1D}" type="presParOf" srcId="{338BA462-3F79-4C9F-A0E0-5EF17D1B6B11}" destId="{026DEB42-CB00-4264-8D28-708090CAEE04}" srcOrd="0" destOrd="0" presId="urn:microsoft.com/office/officeart/2005/8/layout/vProcess5"/>
    <dgm:cxn modelId="{822EB039-4658-46C3-B721-9C64F995F35B}" type="presParOf" srcId="{338BA462-3F79-4C9F-A0E0-5EF17D1B6B11}" destId="{87C22AA3-0A0D-422D-AB1E-19EAE5C23154}" srcOrd="1" destOrd="0" presId="urn:microsoft.com/office/officeart/2005/8/layout/vProcess5"/>
    <dgm:cxn modelId="{FF6B9D93-612E-404E-ADAF-595D6097CB8F}" type="presParOf" srcId="{338BA462-3F79-4C9F-A0E0-5EF17D1B6B11}" destId="{6EFDF099-7A00-4D3C-97F7-B35D868C4501}" srcOrd="2" destOrd="0" presId="urn:microsoft.com/office/officeart/2005/8/layout/vProcess5"/>
    <dgm:cxn modelId="{CC849B53-1975-4291-97DB-F1C8C90A6D8A}" type="presParOf" srcId="{338BA462-3F79-4C9F-A0E0-5EF17D1B6B11}" destId="{249E0E88-BC9E-4AC0-914E-719437E65112}" srcOrd="3" destOrd="0" presId="urn:microsoft.com/office/officeart/2005/8/layout/vProcess5"/>
    <dgm:cxn modelId="{B55CABCB-5DE8-4019-9EC5-877F6D12DDEB}" type="presParOf" srcId="{338BA462-3F79-4C9F-A0E0-5EF17D1B6B11}" destId="{13F91114-0DE9-49A0-B4B1-D3ECE8620B27}" srcOrd="4" destOrd="0" presId="urn:microsoft.com/office/officeart/2005/8/layout/vProcess5"/>
    <dgm:cxn modelId="{6F0F17EA-ABC0-4DA9-AF92-5EDF6BD6F836}" type="presParOf" srcId="{338BA462-3F79-4C9F-A0E0-5EF17D1B6B11}" destId="{A39E35D2-BDD1-4F76-90C6-C3A37F17A350}" srcOrd="5" destOrd="0" presId="urn:microsoft.com/office/officeart/2005/8/layout/vProcess5"/>
    <dgm:cxn modelId="{30D55AB8-E1BA-4D4F-9C93-A1E2C89799EF}" type="presParOf" srcId="{338BA462-3F79-4C9F-A0E0-5EF17D1B6B11}" destId="{56451B4B-3019-4042-A0B8-E24D96E43A5E}" srcOrd="6" destOrd="0" presId="urn:microsoft.com/office/officeart/2005/8/layout/vProcess5"/>
    <dgm:cxn modelId="{B03D6369-6F3A-4E9C-BF63-932911A0D0D3}" type="presParOf" srcId="{338BA462-3F79-4C9F-A0E0-5EF17D1B6B11}" destId="{B71AD065-B81F-4207-9D84-A21BE38AAF89}" srcOrd="7" destOrd="0" presId="urn:microsoft.com/office/officeart/2005/8/layout/vProcess5"/>
    <dgm:cxn modelId="{FB7C303C-6E9E-448D-B37B-6F9D367F6957}" type="presParOf" srcId="{338BA462-3F79-4C9F-A0E0-5EF17D1B6B11}" destId="{0CBBD79B-13A0-4FA8-8DDC-78670B4B16FC}" srcOrd="8" destOrd="0" presId="urn:microsoft.com/office/officeart/2005/8/layout/vProcess5"/>
    <dgm:cxn modelId="{4EC2A479-AA90-49B6-8A7B-45AEBDABC599}" type="presParOf" srcId="{338BA462-3F79-4C9F-A0E0-5EF17D1B6B11}" destId="{E602FCAD-D0C7-4751-AE7C-FE2140EBE29A}" srcOrd="9" destOrd="0" presId="urn:microsoft.com/office/officeart/2005/8/layout/vProcess5"/>
    <dgm:cxn modelId="{05AE994D-5053-48D5-9BED-BEA1448B5E53}" type="presParOf" srcId="{338BA462-3F79-4C9F-A0E0-5EF17D1B6B11}" destId="{EE7299B2-D3E8-4648-B1AA-4A10F09DDA7A}" srcOrd="10" destOrd="0" presId="urn:microsoft.com/office/officeart/2005/8/layout/vProcess5"/>
    <dgm:cxn modelId="{9251AA62-DEDE-48BE-A764-B510452B91D9}" type="presParOf" srcId="{338BA462-3F79-4C9F-A0E0-5EF17D1B6B11}" destId="{9342AE4D-0F91-4619-93FE-CED31D946FE5}"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B9F01C1-0D44-4A4B-88CA-92E200816818}" type="doc">
      <dgm:prSet loTypeId="urn:microsoft.com/office/officeart/2005/8/layout/vProcess5" loCatId="process" qsTypeId="urn:microsoft.com/office/officeart/2005/8/quickstyle/3d1" qsCatId="3D" csTypeId="urn:microsoft.com/office/officeart/2005/8/colors/accent2_2" csCatId="accent2" phldr="1"/>
      <dgm:spPr/>
      <dgm:t>
        <a:bodyPr/>
        <a:lstStyle/>
        <a:p>
          <a:endParaRPr lang="en-US"/>
        </a:p>
      </dgm:t>
    </dgm:pt>
    <dgm:pt modelId="{3AF92295-A038-4A1B-AB84-E413A391955B}">
      <dgm:prSet custT="1"/>
      <dgm:spPr/>
      <dgm:t>
        <a:bodyPr/>
        <a:lstStyle/>
        <a:p>
          <a:pPr rtl="0"/>
          <a:r>
            <a:rPr lang="en-US" sz="1200" b="1" dirty="0" smtClean="0"/>
            <a:t>Where indicia of Respondent’s competency are manifest, DHS should serve the NTA on 3 individuals:</a:t>
          </a:r>
          <a:endParaRPr lang="en-US" sz="1200" dirty="0"/>
        </a:p>
      </dgm:t>
    </dgm:pt>
    <dgm:pt modelId="{DD5513AC-AEA0-480C-80ED-B3B5FEE4FFB4}" type="parTrans" cxnId="{0195A4AC-9CEC-4EE1-8231-52BBDBF3D17C}">
      <dgm:prSet/>
      <dgm:spPr/>
      <dgm:t>
        <a:bodyPr/>
        <a:lstStyle/>
        <a:p>
          <a:endParaRPr lang="en-US"/>
        </a:p>
      </dgm:t>
    </dgm:pt>
    <dgm:pt modelId="{8B535F18-47FE-4227-BF05-DC06FA4EDE2E}" type="sibTrans" cxnId="{0195A4AC-9CEC-4EE1-8231-52BBDBF3D17C}">
      <dgm:prSet/>
      <dgm:spPr/>
      <dgm:t>
        <a:bodyPr/>
        <a:lstStyle/>
        <a:p>
          <a:endParaRPr lang="en-US"/>
        </a:p>
      </dgm:t>
    </dgm:pt>
    <dgm:pt modelId="{DCDF74C8-F23A-4F99-951B-4A7EE526FF40}">
      <dgm:prSet custT="1"/>
      <dgm:spPr/>
      <dgm:t>
        <a:bodyPr/>
        <a:lstStyle/>
        <a:p>
          <a:pPr rtl="0"/>
          <a:r>
            <a:rPr lang="en-US" sz="1200" b="1" dirty="0" smtClean="0"/>
            <a:t>A person with whom the respondent resides, who, when the respondent is detained in a penal or mental institution, will be someone in a position of demonstrated authority in the institution or his or her delegate and when the respondent is not detained, will be a responsible party in the household, if available;</a:t>
          </a:r>
          <a:endParaRPr lang="en-US" sz="1200" dirty="0"/>
        </a:p>
      </dgm:t>
    </dgm:pt>
    <dgm:pt modelId="{39CF87FD-4DAF-48E2-90B3-D4FE12DEE87A}" type="parTrans" cxnId="{64BC35FF-DE91-46CC-95D3-C8D7D45EF8D4}">
      <dgm:prSet/>
      <dgm:spPr/>
      <dgm:t>
        <a:bodyPr/>
        <a:lstStyle/>
        <a:p>
          <a:endParaRPr lang="en-US"/>
        </a:p>
      </dgm:t>
    </dgm:pt>
    <dgm:pt modelId="{97FBE9F0-421E-497E-9750-CDB030FA93A6}" type="sibTrans" cxnId="{64BC35FF-DE91-46CC-95D3-C8D7D45EF8D4}">
      <dgm:prSet/>
      <dgm:spPr/>
      <dgm:t>
        <a:bodyPr/>
        <a:lstStyle/>
        <a:p>
          <a:endParaRPr lang="en-US"/>
        </a:p>
      </dgm:t>
    </dgm:pt>
    <dgm:pt modelId="{A3709687-459B-44EB-BA66-932C29B729E5}">
      <dgm:prSet custT="1"/>
      <dgm:spPr/>
      <dgm:t>
        <a:bodyPr/>
        <a:lstStyle/>
        <a:p>
          <a:pPr rtl="0"/>
          <a:r>
            <a:rPr lang="en-US" sz="1200" b="1" dirty="0" smtClean="0"/>
            <a:t>Whenever applicable or possible, a relative, guardian, or person similarly close to the respondent and</a:t>
          </a:r>
          <a:endParaRPr lang="en-US" sz="1200" dirty="0"/>
        </a:p>
      </dgm:t>
    </dgm:pt>
    <dgm:pt modelId="{F5AEA1B5-E141-4275-8A4C-82907997704B}" type="parTrans" cxnId="{05909B32-F280-492B-BE39-087B4D5AF9AE}">
      <dgm:prSet/>
      <dgm:spPr/>
      <dgm:t>
        <a:bodyPr/>
        <a:lstStyle/>
        <a:p>
          <a:endParaRPr lang="en-US"/>
        </a:p>
      </dgm:t>
    </dgm:pt>
    <dgm:pt modelId="{21DE96F6-59BE-4E80-BE18-B6AEF9881074}" type="sibTrans" cxnId="{05909B32-F280-492B-BE39-087B4D5AF9AE}">
      <dgm:prSet/>
      <dgm:spPr/>
      <dgm:t>
        <a:bodyPr/>
        <a:lstStyle/>
        <a:p>
          <a:endParaRPr lang="en-US"/>
        </a:p>
      </dgm:t>
    </dgm:pt>
    <dgm:pt modelId="{B839A40C-D7CB-4798-8427-75C064BCD283}">
      <dgm:prSet custT="1"/>
      <dgm:spPr/>
      <dgm:t>
        <a:bodyPr/>
        <a:lstStyle/>
        <a:p>
          <a:pPr rtl="0"/>
          <a:r>
            <a:rPr lang="en-US" sz="1200" b="1" dirty="0" smtClean="0"/>
            <a:t>In most cases, the respondent, </a:t>
          </a:r>
          <a:r>
            <a:rPr lang="en-US" sz="1200" b="1" i="1" dirty="0" smtClean="0"/>
            <a:t>Matter of E-S-I, </a:t>
          </a:r>
          <a:r>
            <a:rPr lang="en-US" sz="1200" b="1" dirty="0" smtClean="0"/>
            <a:t>26 I&amp;N Dec. 136 (BIA 2013)</a:t>
          </a:r>
          <a:endParaRPr lang="en-US" sz="1200" dirty="0"/>
        </a:p>
      </dgm:t>
    </dgm:pt>
    <dgm:pt modelId="{3FBDB500-E649-4996-953F-92EFABA59548}" type="parTrans" cxnId="{F236DC94-3D99-43FD-8E29-9C62CF50D356}">
      <dgm:prSet/>
      <dgm:spPr/>
      <dgm:t>
        <a:bodyPr/>
        <a:lstStyle/>
        <a:p>
          <a:endParaRPr lang="en-US"/>
        </a:p>
      </dgm:t>
    </dgm:pt>
    <dgm:pt modelId="{1D2CF7F7-D7E7-4F24-9F2A-5E3C7FEB3100}" type="sibTrans" cxnId="{F236DC94-3D99-43FD-8E29-9C62CF50D356}">
      <dgm:prSet/>
      <dgm:spPr/>
      <dgm:t>
        <a:bodyPr/>
        <a:lstStyle/>
        <a:p>
          <a:endParaRPr lang="en-US"/>
        </a:p>
      </dgm:t>
    </dgm:pt>
    <dgm:pt modelId="{E98D9D58-8D80-4F18-AAAA-BF62C5F855D5}" type="pres">
      <dgm:prSet presAssocID="{DB9F01C1-0D44-4A4B-88CA-92E200816818}" presName="outerComposite" presStyleCnt="0">
        <dgm:presLayoutVars>
          <dgm:chMax val="5"/>
          <dgm:dir/>
          <dgm:resizeHandles val="exact"/>
        </dgm:presLayoutVars>
      </dgm:prSet>
      <dgm:spPr/>
      <dgm:t>
        <a:bodyPr/>
        <a:lstStyle/>
        <a:p>
          <a:endParaRPr lang="en-US"/>
        </a:p>
      </dgm:t>
    </dgm:pt>
    <dgm:pt modelId="{38A0DF22-78E1-42DD-BBF7-946B2E4A1A4A}" type="pres">
      <dgm:prSet presAssocID="{DB9F01C1-0D44-4A4B-88CA-92E200816818}" presName="dummyMaxCanvas" presStyleCnt="0">
        <dgm:presLayoutVars/>
      </dgm:prSet>
      <dgm:spPr/>
    </dgm:pt>
    <dgm:pt modelId="{1F2A9FF8-FDA6-4D8A-BFC8-EC78F161E411}" type="pres">
      <dgm:prSet presAssocID="{DB9F01C1-0D44-4A4B-88CA-92E200816818}" presName="FourNodes_1" presStyleLbl="node1" presStyleIdx="0" presStyleCnt="4">
        <dgm:presLayoutVars>
          <dgm:bulletEnabled val="1"/>
        </dgm:presLayoutVars>
      </dgm:prSet>
      <dgm:spPr/>
      <dgm:t>
        <a:bodyPr/>
        <a:lstStyle/>
        <a:p>
          <a:endParaRPr lang="en-US"/>
        </a:p>
      </dgm:t>
    </dgm:pt>
    <dgm:pt modelId="{7BA36E75-8EBC-4EA3-A9AD-049AD590A8E6}" type="pres">
      <dgm:prSet presAssocID="{DB9F01C1-0D44-4A4B-88CA-92E200816818}" presName="FourNodes_2" presStyleLbl="node1" presStyleIdx="1" presStyleCnt="4">
        <dgm:presLayoutVars>
          <dgm:bulletEnabled val="1"/>
        </dgm:presLayoutVars>
      </dgm:prSet>
      <dgm:spPr/>
      <dgm:t>
        <a:bodyPr/>
        <a:lstStyle/>
        <a:p>
          <a:endParaRPr lang="en-US"/>
        </a:p>
      </dgm:t>
    </dgm:pt>
    <dgm:pt modelId="{CAD12314-E703-4535-AE51-89FD7810AE89}" type="pres">
      <dgm:prSet presAssocID="{DB9F01C1-0D44-4A4B-88CA-92E200816818}" presName="FourNodes_3" presStyleLbl="node1" presStyleIdx="2" presStyleCnt="4">
        <dgm:presLayoutVars>
          <dgm:bulletEnabled val="1"/>
        </dgm:presLayoutVars>
      </dgm:prSet>
      <dgm:spPr/>
      <dgm:t>
        <a:bodyPr/>
        <a:lstStyle/>
        <a:p>
          <a:endParaRPr lang="en-US"/>
        </a:p>
      </dgm:t>
    </dgm:pt>
    <dgm:pt modelId="{D5B3AD0A-2D49-431B-B37A-B82F553641DC}" type="pres">
      <dgm:prSet presAssocID="{DB9F01C1-0D44-4A4B-88CA-92E200816818}" presName="FourNodes_4" presStyleLbl="node1" presStyleIdx="3" presStyleCnt="4">
        <dgm:presLayoutVars>
          <dgm:bulletEnabled val="1"/>
        </dgm:presLayoutVars>
      </dgm:prSet>
      <dgm:spPr/>
      <dgm:t>
        <a:bodyPr/>
        <a:lstStyle/>
        <a:p>
          <a:endParaRPr lang="en-US"/>
        </a:p>
      </dgm:t>
    </dgm:pt>
    <dgm:pt modelId="{4066A0F8-2394-41A2-A520-D6D1980F9AC8}" type="pres">
      <dgm:prSet presAssocID="{DB9F01C1-0D44-4A4B-88CA-92E200816818}" presName="FourConn_1-2" presStyleLbl="fgAccFollowNode1" presStyleIdx="0" presStyleCnt="3">
        <dgm:presLayoutVars>
          <dgm:bulletEnabled val="1"/>
        </dgm:presLayoutVars>
      </dgm:prSet>
      <dgm:spPr/>
      <dgm:t>
        <a:bodyPr/>
        <a:lstStyle/>
        <a:p>
          <a:endParaRPr lang="en-US"/>
        </a:p>
      </dgm:t>
    </dgm:pt>
    <dgm:pt modelId="{83E23D61-5898-4F66-AB8F-7ADB50900C7E}" type="pres">
      <dgm:prSet presAssocID="{DB9F01C1-0D44-4A4B-88CA-92E200816818}" presName="FourConn_2-3" presStyleLbl="fgAccFollowNode1" presStyleIdx="1" presStyleCnt="3">
        <dgm:presLayoutVars>
          <dgm:bulletEnabled val="1"/>
        </dgm:presLayoutVars>
      </dgm:prSet>
      <dgm:spPr/>
      <dgm:t>
        <a:bodyPr/>
        <a:lstStyle/>
        <a:p>
          <a:endParaRPr lang="en-US"/>
        </a:p>
      </dgm:t>
    </dgm:pt>
    <dgm:pt modelId="{77AF655A-4D4E-4786-832C-26809FA2620D}" type="pres">
      <dgm:prSet presAssocID="{DB9F01C1-0D44-4A4B-88CA-92E200816818}" presName="FourConn_3-4" presStyleLbl="fgAccFollowNode1" presStyleIdx="2" presStyleCnt="3">
        <dgm:presLayoutVars>
          <dgm:bulletEnabled val="1"/>
        </dgm:presLayoutVars>
      </dgm:prSet>
      <dgm:spPr/>
      <dgm:t>
        <a:bodyPr/>
        <a:lstStyle/>
        <a:p>
          <a:endParaRPr lang="en-US"/>
        </a:p>
      </dgm:t>
    </dgm:pt>
    <dgm:pt modelId="{83EDB192-6A54-4C0B-BB7B-98EC05AC3569}" type="pres">
      <dgm:prSet presAssocID="{DB9F01C1-0D44-4A4B-88CA-92E200816818}" presName="FourNodes_1_text" presStyleLbl="node1" presStyleIdx="3" presStyleCnt="4">
        <dgm:presLayoutVars>
          <dgm:bulletEnabled val="1"/>
        </dgm:presLayoutVars>
      </dgm:prSet>
      <dgm:spPr/>
      <dgm:t>
        <a:bodyPr/>
        <a:lstStyle/>
        <a:p>
          <a:endParaRPr lang="en-US"/>
        </a:p>
      </dgm:t>
    </dgm:pt>
    <dgm:pt modelId="{D789ED3C-4F4F-48A8-BCA2-5831A521B6E8}" type="pres">
      <dgm:prSet presAssocID="{DB9F01C1-0D44-4A4B-88CA-92E200816818}" presName="FourNodes_2_text" presStyleLbl="node1" presStyleIdx="3" presStyleCnt="4">
        <dgm:presLayoutVars>
          <dgm:bulletEnabled val="1"/>
        </dgm:presLayoutVars>
      </dgm:prSet>
      <dgm:spPr/>
      <dgm:t>
        <a:bodyPr/>
        <a:lstStyle/>
        <a:p>
          <a:endParaRPr lang="en-US"/>
        </a:p>
      </dgm:t>
    </dgm:pt>
    <dgm:pt modelId="{6EACCBF2-C9A6-4991-830E-31C63F94A213}" type="pres">
      <dgm:prSet presAssocID="{DB9F01C1-0D44-4A4B-88CA-92E200816818}" presName="FourNodes_3_text" presStyleLbl="node1" presStyleIdx="3" presStyleCnt="4">
        <dgm:presLayoutVars>
          <dgm:bulletEnabled val="1"/>
        </dgm:presLayoutVars>
      </dgm:prSet>
      <dgm:spPr/>
      <dgm:t>
        <a:bodyPr/>
        <a:lstStyle/>
        <a:p>
          <a:endParaRPr lang="en-US"/>
        </a:p>
      </dgm:t>
    </dgm:pt>
    <dgm:pt modelId="{F2505555-5F6D-4C40-9287-D28A939AE25E}" type="pres">
      <dgm:prSet presAssocID="{DB9F01C1-0D44-4A4B-88CA-92E200816818}" presName="FourNodes_4_text" presStyleLbl="node1" presStyleIdx="3" presStyleCnt="4">
        <dgm:presLayoutVars>
          <dgm:bulletEnabled val="1"/>
        </dgm:presLayoutVars>
      </dgm:prSet>
      <dgm:spPr/>
      <dgm:t>
        <a:bodyPr/>
        <a:lstStyle/>
        <a:p>
          <a:endParaRPr lang="en-US"/>
        </a:p>
      </dgm:t>
    </dgm:pt>
  </dgm:ptLst>
  <dgm:cxnLst>
    <dgm:cxn modelId="{5C38444F-53D9-4BB3-B723-A9A1D15D5216}" type="presOf" srcId="{DCDF74C8-F23A-4F99-951B-4A7EE526FF40}" destId="{7BA36E75-8EBC-4EA3-A9AD-049AD590A8E6}" srcOrd="0" destOrd="0" presId="urn:microsoft.com/office/officeart/2005/8/layout/vProcess5"/>
    <dgm:cxn modelId="{0195A4AC-9CEC-4EE1-8231-52BBDBF3D17C}" srcId="{DB9F01C1-0D44-4A4B-88CA-92E200816818}" destId="{3AF92295-A038-4A1B-AB84-E413A391955B}" srcOrd="0" destOrd="0" parTransId="{DD5513AC-AEA0-480C-80ED-B3B5FEE4FFB4}" sibTransId="{8B535F18-47FE-4227-BF05-DC06FA4EDE2E}"/>
    <dgm:cxn modelId="{5750E40E-D3FC-4B87-B3B7-36144BA8AEFD}" type="presOf" srcId="{A3709687-459B-44EB-BA66-932C29B729E5}" destId="{6EACCBF2-C9A6-4991-830E-31C63F94A213}" srcOrd="1" destOrd="0" presId="urn:microsoft.com/office/officeart/2005/8/layout/vProcess5"/>
    <dgm:cxn modelId="{AF0C419A-1C6B-484B-AAFB-4DF6EC78C0F4}" type="presOf" srcId="{8B535F18-47FE-4227-BF05-DC06FA4EDE2E}" destId="{4066A0F8-2394-41A2-A520-D6D1980F9AC8}" srcOrd="0" destOrd="0" presId="urn:microsoft.com/office/officeart/2005/8/layout/vProcess5"/>
    <dgm:cxn modelId="{6F297B23-1411-4815-9D75-3B89332145C4}" type="presOf" srcId="{3AF92295-A038-4A1B-AB84-E413A391955B}" destId="{1F2A9FF8-FDA6-4D8A-BFC8-EC78F161E411}" srcOrd="0" destOrd="0" presId="urn:microsoft.com/office/officeart/2005/8/layout/vProcess5"/>
    <dgm:cxn modelId="{05909B32-F280-492B-BE39-087B4D5AF9AE}" srcId="{DB9F01C1-0D44-4A4B-88CA-92E200816818}" destId="{A3709687-459B-44EB-BA66-932C29B729E5}" srcOrd="2" destOrd="0" parTransId="{F5AEA1B5-E141-4275-8A4C-82907997704B}" sibTransId="{21DE96F6-59BE-4E80-BE18-B6AEF9881074}"/>
    <dgm:cxn modelId="{CDD91803-08A0-44EF-AA50-B1F637D9CDEC}" type="presOf" srcId="{97FBE9F0-421E-497E-9750-CDB030FA93A6}" destId="{83E23D61-5898-4F66-AB8F-7ADB50900C7E}" srcOrd="0" destOrd="0" presId="urn:microsoft.com/office/officeart/2005/8/layout/vProcess5"/>
    <dgm:cxn modelId="{6F310CE0-C1D0-4E60-9803-CCDE044E9189}" type="presOf" srcId="{A3709687-459B-44EB-BA66-932C29B729E5}" destId="{CAD12314-E703-4535-AE51-89FD7810AE89}" srcOrd="0" destOrd="0" presId="urn:microsoft.com/office/officeart/2005/8/layout/vProcess5"/>
    <dgm:cxn modelId="{C6FC549D-CBC9-4AF7-ABAC-B33D1CC770C3}" type="presOf" srcId="{DB9F01C1-0D44-4A4B-88CA-92E200816818}" destId="{E98D9D58-8D80-4F18-AAAA-BF62C5F855D5}" srcOrd="0" destOrd="0" presId="urn:microsoft.com/office/officeart/2005/8/layout/vProcess5"/>
    <dgm:cxn modelId="{ADB20680-C278-4914-B78B-F6735FD0DDF4}" type="presOf" srcId="{B839A40C-D7CB-4798-8427-75C064BCD283}" destId="{F2505555-5F6D-4C40-9287-D28A939AE25E}" srcOrd="1" destOrd="0" presId="urn:microsoft.com/office/officeart/2005/8/layout/vProcess5"/>
    <dgm:cxn modelId="{F236DC94-3D99-43FD-8E29-9C62CF50D356}" srcId="{DB9F01C1-0D44-4A4B-88CA-92E200816818}" destId="{B839A40C-D7CB-4798-8427-75C064BCD283}" srcOrd="3" destOrd="0" parTransId="{3FBDB500-E649-4996-953F-92EFABA59548}" sibTransId="{1D2CF7F7-D7E7-4F24-9F2A-5E3C7FEB3100}"/>
    <dgm:cxn modelId="{2300B706-0FEE-48EE-8B4F-CC933EA173F6}" type="presOf" srcId="{DCDF74C8-F23A-4F99-951B-4A7EE526FF40}" destId="{D789ED3C-4F4F-48A8-BCA2-5831A521B6E8}" srcOrd="1" destOrd="0" presId="urn:microsoft.com/office/officeart/2005/8/layout/vProcess5"/>
    <dgm:cxn modelId="{74A4FEAE-C149-4C7E-924C-598E837DEE34}" type="presOf" srcId="{B839A40C-D7CB-4798-8427-75C064BCD283}" destId="{D5B3AD0A-2D49-431B-B37A-B82F553641DC}" srcOrd="0" destOrd="0" presId="urn:microsoft.com/office/officeart/2005/8/layout/vProcess5"/>
    <dgm:cxn modelId="{8A1A728E-9F0C-4E58-AA39-7B866CEF199D}" type="presOf" srcId="{3AF92295-A038-4A1B-AB84-E413A391955B}" destId="{83EDB192-6A54-4C0B-BB7B-98EC05AC3569}" srcOrd="1" destOrd="0" presId="urn:microsoft.com/office/officeart/2005/8/layout/vProcess5"/>
    <dgm:cxn modelId="{64BC35FF-DE91-46CC-95D3-C8D7D45EF8D4}" srcId="{DB9F01C1-0D44-4A4B-88CA-92E200816818}" destId="{DCDF74C8-F23A-4F99-951B-4A7EE526FF40}" srcOrd="1" destOrd="0" parTransId="{39CF87FD-4DAF-48E2-90B3-D4FE12DEE87A}" sibTransId="{97FBE9F0-421E-497E-9750-CDB030FA93A6}"/>
    <dgm:cxn modelId="{9E8FD041-39D1-4D53-8843-408896E019BD}" type="presOf" srcId="{21DE96F6-59BE-4E80-BE18-B6AEF9881074}" destId="{77AF655A-4D4E-4786-832C-26809FA2620D}" srcOrd="0" destOrd="0" presId="urn:microsoft.com/office/officeart/2005/8/layout/vProcess5"/>
    <dgm:cxn modelId="{42334F8D-89CA-409D-B8D5-FA4AABC46EFA}" type="presParOf" srcId="{E98D9D58-8D80-4F18-AAAA-BF62C5F855D5}" destId="{38A0DF22-78E1-42DD-BBF7-946B2E4A1A4A}" srcOrd="0" destOrd="0" presId="urn:microsoft.com/office/officeart/2005/8/layout/vProcess5"/>
    <dgm:cxn modelId="{06500807-CF96-4286-9089-2D879BE7B435}" type="presParOf" srcId="{E98D9D58-8D80-4F18-AAAA-BF62C5F855D5}" destId="{1F2A9FF8-FDA6-4D8A-BFC8-EC78F161E411}" srcOrd="1" destOrd="0" presId="urn:microsoft.com/office/officeart/2005/8/layout/vProcess5"/>
    <dgm:cxn modelId="{FA9BEFE9-B7F2-46E3-ABDC-6F90970A12D7}" type="presParOf" srcId="{E98D9D58-8D80-4F18-AAAA-BF62C5F855D5}" destId="{7BA36E75-8EBC-4EA3-A9AD-049AD590A8E6}" srcOrd="2" destOrd="0" presId="urn:microsoft.com/office/officeart/2005/8/layout/vProcess5"/>
    <dgm:cxn modelId="{55769ACE-20CC-4AF6-B446-051043999622}" type="presParOf" srcId="{E98D9D58-8D80-4F18-AAAA-BF62C5F855D5}" destId="{CAD12314-E703-4535-AE51-89FD7810AE89}" srcOrd="3" destOrd="0" presId="urn:microsoft.com/office/officeart/2005/8/layout/vProcess5"/>
    <dgm:cxn modelId="{B8DE8EFC-85B5-45FC-9193-BAC19742A4B6}" type="presParOf" srcId="{E98D9D58-8D80-4F18-AAAA-BF62C5F855D5}" destId="{D5B3AD0A-2D49-431B-B37A-B82F553641DC}" srcOrd="4" destOrd="0" presId="urn:microsoft.com/office/officeart/2005/8/layout/vProcess5"/>
    <dgm:cxn modelId="{1B515991-38A7-498C-9146-36691DFEC246}" type="presParOf" srcId="{E98D9D58-8D80-4F18-AAAA-BF62C5F855D5}" destId="{4066A0F8-2394-41A2-A520-D6D1980F9AC8}" srcOrd="5" destOrd="0" presId="urn:microsoft.com/office/officeart/2005/8/layout/vProcess5"/>
    <dgm:cxn modelId="{87283452-9DCF-405A-9B31-E9988B45A162}" type="presParOf" srcId="{E98D9D58-8D80-4F18-AAAA-BF62C5F855D5}" destId="{83E23D61-5898-4F66-AB8F-7ADB50900C7E}" srcOrd="6" destOrd="0" presId="urn:microsoft.com/office/officeart/2005/8/layout/vProcess5"/>
    <dgm:cxn modelId="{872C724E-7411-42F7-B302-EAB88565A740}" type="presParOf" srcId="{E98D9D58-8D80-4F18-AAAA-BF62C5F855D5}" destId="{77AF655A-4D4E-4786-832C-26809FA2620D}" srcOrd="7" destOrd="0" presId="urn:microsoft.com/office/officeart/2005/8/layout/vProcess5"/>
    <dgm:cxn modelId="{95162AEE-EB2E-47AA-884F-354EEB8860E2}" type="presParOf" srcId="{E98D9D58-8D80-4F18-AAAA-BF62C5F855D5}" destId="{83EDB192-6A54-4C0B-BB7B-98EC05AC3569}" srcOrd="8" destOrd="0" presId="urn:microsoft.com/office/officeart/2005/8/layout/vProcess5"/>
    <dgm:cxn modelId="{D3A0F51C-B791-424C-81A9-F5A8D8E69CC1}" type="presParOf" srcId="{E98D9D58-8D80-4F18-AAAA-BF62C5F855D5}" destId="{D789ED3C-4F4F-48A8-BCA2-5831A521B6E8}" srcOrd="9" destOrd="0" presId="urn:microsoft.com/office/officeart/2005/8/layout/vProcess5"/>
    <dgm:cxn modelId="{863D4AE7-99B7-4BD9-AC81-EAC8E1E6739B}" type="presParOf" srcId="{E98D9D58-8D80-4F18-AAAA-BF62C5F855D5}" destId="{6EACCBF2-C9A6-4991-830E-31C63F94A213}" srcOrd="10" destOrd="0" presId="urn:microsoft.com/office/officeart/2005/8/layout/vProcess5"/>
    <dgm:cxn modelId="{993BFA78-1491-4889-B9E7-A91B25242F63}" type="presParOf" srcId="{E98D9D58-8D80-4F18-AAAA-BF62C5F855D5}" destId="{F2505555-5F6D-4C40-9287-D28A939AE25E}"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E4DF0D-1A17-4003-BA49-49ADA85A7E07}" type="doc">
      <dgm:prSet loTypeId="urn:microsoft.com/office/officeart/2005/8/layout/vList5" loCatId="list" qsTypeId="urn:microsoft.com/office/officeart/2005/8/quickstyle/3d2" qsCatId="3D" csTypeId="urn:microsoft.com/office/officeart/2005/8/colors/accent3_2" csCatId="accent3"/>
      <dgm:spPr/>
      <dgm:t>
        <a:bodyPr/>
        <a:lstStyle/>
        <a:p>
          <a:endParaRPr lang="en-US"/>
        </a:p>
      </dgm:t>
    </dgm:pt>
    <dgm:pt modelId="{F4D412F9-DC96-4576-BA0A-231F157EC5A0}">
      <dgm:prSet/>
      <dgm:spPr/>
      <dgm:t>
        <a:bodyPr/>
        <a:lstStyle/>
        <a:p>
          <a:pPr rtl="0"/>
          <a:r>
            <a:rPr lang="en-US" b="1" dirty="0" smtClean="0"/>
            <a:t>JUDICIAL INQUIRY</a:t>
          </a:r>
          <a:endParaRPr lang="en-US" dirty="0"/>
        </a:p>
      </dgm:t>
    </dgm:pt>
    <dgm:pt modelId="{B7306CC1-C0D1-4E9D-AAD2-50A19ECA6C32}" type="parTrans" cxnId="{0EE0B552-5D32-4717-980F-8C647D73132A}">
      <dgm:prSet/>
      <dgm:spPr/>
      <dgm:t>
        <a:bodyPr/>
        <a:lstStyle/>
        <a:p>
          <a:endParaRPr lang="en-US"/>
        </a:p>
      </dgm:t>
    </dgm:pt>
    <dgm:pt modelId="{2C2783DF-2BF8-4177-B97F-0CDEEF307D32}" type="sibTrans" cxnId="{0EE0B552-5D32-4717-980F-8C647D73132A}">
      <dgm:prSet/>
      <dgm:spPr/>
      <dgm:t>
        <a:bodyPr/>
        <a:lstStyle/>
        <a:p>
          <a:endParaRPr lang="en-US"/>
        </a:p>
      </dgm:t>
    </dgm:pt>
    <dgm:pt modelId="{F99CCB0A-FC89-4617-896E-5663BC3411AA}">
      <dgm:prSet/>
      <dgm:spPr/>
      <dgm:t>
        <a:bodyPr/>
        <a:lstStyle/>
        <a:p>
          <a:pPr rtl="0"/>
          <a:r>
            <a:rPr lang="en-US" b="1" dirty="0" smtClean="0"/>
            <a:t>If there is substantial evidence of incompetence, the IJ </a:t>
          </a:r>
          <a:r>
            <a:rPr lang="en-US" b="1" u="sng" dirty="0" smtClean="0"/>
            <a:t>should</a:t>
          </a:r>
          <a:r>
            <a:rPr lang="en-US" b="1" dirty="0" smtClean="0"/>
            <a:t> conduct a judicial inquiry</a:t>
          </a:r>
          <a:endParaRPr lang="en-US" dirty="0"/>
        </a:p>
      </dgm:t>
    </dgm:pt>
    <dgm:pt modelId="{C10CDF70-810D-46D8-BC2A-928EBE67872B}" type="parTrans" cxnId="{D2B00BF0-1F34-464F-B607-6BDBD40DEA54}">
      <dgm:prSet/>
      <dgm:spPr/>
      <dgm:t>
        <a:bodyPr/>
        <a:lstStyle/>
        <a:p>
          <a:endParaRPr lang="en-US"/>
        </a:p>
      </dgm:t>
    </dgm:pt>
    <dgm:pt modelId="{52E8607E-E5DC-484C-B01D-7CF965A1EB7E}" type="sibTrans" cxnId="{D2B00BF0-1F34-464F-B607-6BDBD40DEA54}">
      <dgm:prSet/>
      <dgm:spPr/>
      <dgm:t>
        <a:bodyPr/>
        <a:lstStyle/>
        <a:p>
          <a:endParaRPr lang="en-US"/>
        </a:p>
      </dgm:t>
    </dgm:pt>
    <dgm:pt modelId="{3B7019CB-C414-4473-8120-D3A660B758D1}">
      <dgm:prSet/>
      <dgm:spPr/>
      <dgm:t>
        <a:bodyPr/>
        <a:lstStyle/>
        <a:p>
          <a:pPr rtl="0"/>
          <a:r>
            <a:rPr lang="en-US" b="1" dirty="0" smtClean="0"/>
            <a:t>IJ asks Respondent questions to determine competency </a:t>
          </a:r>
          <a:r>
            <a:rPr lang="en-US" b="1" i="1" dirty="0" smtClean="0"/>
            <a:t>See Appendix A of Phase I guidelines.  </a:t>
          </a:r>
          <a:r>
            <a:rPr lang="en-US" b="1" dirty="0" smtClean="0"/>
            <a:t>IJ should note verbal responses and non-verbal behavior.</a:t>
          </a:r>
          <a:endParaRPr lang="en-US" dirty="0"/>
        </a:p>
      </dgm:t>
    </dgm:pt>
    <dgm:pt modelId="{0E446FE6-A197-4162-BAF5-4D228F2095AB}" type="parTrans" cxnId="{48ED428F-C026-4A6E-8F4D-31DCA7932594}">
      <dgm:prSet/>
      <dgm:spPr/>
      <dgm:t>
        <a:bodyPr/>
        <a:lstStyle/>
        <a:p>
          <a:endParaRPr lang="en-US"/>
        </a:p>
      </dgm:t>
    </dgm:pt>
    <dgm:pt modelId="{25615F9E-451C-4858-B390-869C56CEF85A}" type="sibTrans" cxnId="{48ED428F-C026-4A6E-8F4D-31DCA7932594}">
      <dgm:prSet/>
      <dgm:spPr/>
      <dgm:t>
        <a:bodyPr/>
        <a:lstStyle/>
        <a:p>
          <a:endParaRPr lang="en-US"/>
        </a:p>
      </dgm:t>
    </dgm:pt>
    <dgm:pt modelId="{48D9F35A-A196-4E24-A845-05E4889CD0DA}">
      <dgm:prSet/>
      <dgm:spPr/>
      <dgm:t>
        <a:bodyPr/>
        <a:lstStyle/>
        <a:p>
          <a:pPr rtl="0"/>
          <a:r>
            <a:rPr lang="en-US" b="1" dirty="0" smtClean="0"/>
            <a:t>Outcomes of Judicial Inquiry:</a:t>
          </a:r>
          <a:endParaRPr lang="en-US" dirty="0"/>
        </a:p>
      </dgm:t>
    </dgm:pt>
    <dgm:pt modelId="{8858C1BF-9D17-429D-B50B-CFD0D9A12407}" type="parTrans" cxnId="{D35643C5-70F8-4CAE-A6CB-2AD7A5B51D53}">
      <dgm:prSet/>
      <dgm:spPr/>
      <dgm:t>
        <a:bodyPr/>
        <a:lstStyle/>
        <a:p>
          <a:endParaRPr lang="en-US"/>
        </a:p>
      </dgm:t>
    </dgm:pt>
    <dgm:pt modelId="{BFC68368-7986-408D-B6F6-F615DB26C438}" type="sibTrans" cxnId="{D35643C5-70F8-4CAE-A6CB-2AD7A5B51D53}">
      <dgm:prSet/>
      <dgm:spPr/>
      <dgm:t>
        <a:bodyPr/>
        <a:lstStyle/>
        <a:p>
          <a:endParaRPr lang="en-US"/>
        </a:p>
      </dgm:t>
    </dgm:pt>
    <dgm:pt modelId="{D7964A3F-2D2E-418C-A4A2-C8F0B2BF1C01}">
      <dgm:prSet/>
      <dgm:spPr/>
      <dgm:t>
        <a:bodyPr/>
        <a:lstStyle/>
        <a:p>
          <a:pPr rtl="0"/>
          <a:r>
            <a:rPr lang="en-US" dirty="0" smtClean="0"/>
            <a:t>Respondent is competent</a:t>
          </a:r>
          <a:endParaRPr lang="en-US" dirty="0"/>
        </a:p>
      </dgm:t>
    </dgm:pt>
    <dgm:pt modelId="{8232214E-0250-4ED7-9438-5AC29FDE5EEF}" type="parTrans" cxnId="{6A735249-A7A1-4141-A8C6-D09DD33741FB}">
      <dgm:prSet/>
      <dgm:spPr/>
      <dgm:t>
        <a:bodyPr/>
        <a:lstStyle/>
        <a:p>
          <a:endParaRPr lang="en-US"/>
        </a:p>
      </dgm:t>
    </dgm:pt>
    <dgm:pt modelId="{82AD817C-D8EB-4896-8F05-C8DE0626ADC8}" type="sibTrans" cxnId="{6A735249-A7A1-4141-A8C6-D09DD33741FB}">
      <dgm:prSet/>
      <dgm:spPr/>
      <dgm:t>
        <a:bodyPr/>
        <a:lstStyle/>
        <a:p>
          <a:endParaRPr lang="en-US"/>
        </a:p>
      </dgm:t>
    </dgm:pt>
    <dgm:pt modelId="{AE13FE3B-9B6C-44F8-85CC-B1E413B71120}">
      <dgm:prSet/>
      <dgm:spPr/>
      <dgm:t>
        <a:bodyPr/>
        <a:lstStyle/>
        <a:p>
          <a:pPr rtl="0"/>
          <a:r>
            <a:rPr lang="en-US" dirty="0" smtClean="0"/>
            <a:t>Respondent is incompetent</a:t>
          </a:r>
          <a:endParaRPr lang="en-US" dirty="0"/>
        </a:p>
      </dgm:t>
    </dgm:pt>
    <dgm:pt modelId="{B92A75F2-0F20-4B42-AAFE-0C0154CDCB99}" type="parTrans" cxnId="{31B0037E-D5B9-473B-8DAD-F490785895D4}">
      <dgm:prSet/>
      <dgm:spPr/>
      <dgm:t>
        <a:bodyPr/>
        <a:lstStyle/>
        <a:p>
          <a:endParaRPr lang="en-US"/>
        </a:p>
      </dgm:t>
    </dgm:pt>
    <dgm:pt modelId="{F66967E9-0A2E-4355-A880-05C3D601B87F}" type="sibTrans" cxnId="{31B0037E-D5B9-473B-8DAD-F490785895D4}">
      <dgm:prSet/>
      <dgm:spPr/>
      <dgm:t>
        <a:bodyPr/>
        <a:lstStyle/>
        <a:p>
          <a:endParaRPr lang="en-US"/>
        </a:p>
      </dgm:t>
    </dgm:pt>
    <dgm:pt modelId="{E50CDD9B-D22A-4A8B-A7F1-06F2371901CA}">
      <dgm:prSet/>
      <dgm:spPr/>
      <dgm:t>
        <a:bodyPr/>
        <a:lstStyle/>
        <a:p>
          <a:pPr rtl="0"/>
          <a:r>
            <a:rPr lang="en-US" dirty="0" smtClean="0"/>
            <a:t>There is insufficient evidence to determine competency</a:t>
          </a:r>
          <a:endParaRPr lang="en-US" dirty="0"/>
        </a:p>
      </dgm:t>
    </dgm:pt>
    <dgm:pt modelId="{2789DC59-5734-47A3-9E10-7631670EB047}" type="parTrans" cxnId="{1774E630-2C91-465B-A6ED-8E48A7D41E7D}">
      <dgm:prSet/>
      <dgm:spPr/>
      <dgm:t>
        <a:bodyPr/>
        <a:lstStyle/>
        <a:p>
          <a:endParaRPr lang="en-US"/>
        </a:p>
      </dgm:t>
    </dgm:pt>
    <dgm:pt modelId="{D0F86AA9-CB5A-49AA-8C4B-E1C1D2B9FFD3}" type="sibTrans" cxnId="{1774E630-2C91-465B-A6ED-8E48A7D41E7D}">
      <dgm:prSet/>
      <dgm:spPr/>
      <dgm:t>
        <a:bodyPr/>
        <a:lstStyle/>
        <a:p>
          <a:endParaRPr lang="en-US"/>
        </a:p>
      </dgm:t>
    </dgm:pt>
    <dgm:pt modelId="{1AD37249-ECE3-46DE-96F4-73F6E0BF9CC0}" type="pres">
      <dgm:prSet presAssocID="{23E4DF0D-1A17-4003-BA49-49ADA85A7E07}" presName="Name0" presStyleCnt="0">
        <dgm:presLayoutVars>
          <dgm:dir/>
          <dgm:animLvl val="lvl"/>
          <dgm:resizeHandles val="exact"/>
        </dgm:presLayoutVars>
      </dgm:prSet>
      <dgm:spPr/>
      <dgm:t>
        <a:bodyPr/>
        <a:lstStyle/>
        <a:p>
          <a:endParaRPr lang="en-US"/>
        </a:p>
      </dgm:t>
    </dgm:pt>
    <dgm:pt modelId="{4F397B8E-114A-4639-A4CB-E0E41C18E75F}" type="pres">
      <dgm:prSet presAssocID="{F4D412F9-DC96-4576-BA0A-231F157EC5A0}" presName="linNode" presStyleCnt="0"/>
      <dgm:spPr/>
    </dgm:pt>
    <dgm:pt modelId="{A45E9908-1654-4B7A-BFF4-E3CDEFE66B22}" type="pres">
      <dgm:prSet presAssocID="{F4D412F9-DC96-4576-BA0A-231F157EC5A0}" presName="parentText" presStyleLbl="node1" presStyleIdx="0" presStyleCnt="4">
        <dgm:presLayoutVars>
          <dgm:chMax val="1"/>
          <dgm:bulletEnabled val="1"/>
        </dgm:presLayoutVars>
      </dgm:prSet>
      <dgm:spPr/>
      <dgm:t>
        <a:bodyPr/>
        <a:lstStyle/>
        <a:p>
          <a:endParaRPr lang="en-US"/>
        </a:p>
      </dgm:t>
    </dgm:pt>
    <dgm:pt modelId="{F7B5C277-2255-4903-A6D6-6E63B167619F}" type="pres">
      <dgm:prSet presAssocID="{2C2783DF-2BF8-4177-B97F-0CDEEF307D32}" presName="sp" presStyleCnt="0"/>
      <dgm:spPr/>
    </dgm:pt>
    <dgm:pt modelId="{5981AA13-F2CE-4C5D-B3CC-5AED715E9850}" type="pres">
      <dgm:prSet presAssocID="{F99CCB0A-FC89-4617-896E-5663BC3411AA}" presName="linNode" presStyleCnt="0"/>
      <dgm:spPr/>
    </dgm:pt>
    <dgm:pt modelId="{5F4ECB45-92F9-4F85-85EC-CF434F4F8A3D}" type="pres">
      <dgm:prSet presAssocID="{F99CCB0A-FC89-4617-896E-5663BC3411AA}" presName="parentText" presStyleLbl="node1" presStyleIdx="1" presStyleCnt="4">
        <dgm:presLayoutVars>
          <dgm:chMax val="1"/>
          <dgm:bulletEnabled val="1"/>
        </dgm:presLayoutVars>
      </dgm:prSet>
      <dgm:spPr/>
      <dgm:t>
        <a:bodyPr/>
        <a:lstStyle/>
        <a:p>
          <a:endParaRPr lang="en-US"/>
        </a:p>
      </dgm:t>
    </dgm:pt>
    <dgm:pt modelId="{A1C635C7-C0FE-47CD-9100-F5C1928B0258}" type="pres">
      <dgm:prSet presAssocID="{52E8607E-E5DC-484C-B01D-7CF965A1EB7E}" presName="sp" presStyleCnt="0"/>
      <dgm:spPr/>
    </dgm:pt>
    <dgm:pt modelId="{0F128B64-D1BC-4596-B395-6879455790DB}" type="pres">
      <dgm:prSet presAssocID="{3B7019CB-C414-4473-8120-D3A660B758D1}" presName="linNode" presStyleCnt="0"/>
      <dgm:spPr/>
    </dgm:pt>
    <dgm:pt modelId="{FF095806-CBB7-40D1-B4D7-3ACEBBDF3953}" type="pres">
      <dgm:prSet presAssocID="{3B7019CB-C414-4473-8120-D3A660B758D1}" presName="parentText" presStyleLbl="node1" presStyleIdx="2" presStyleCnt="4">
        <dgm:presLayoutVars>
          <dgm:chMax val="1"/>
          <dgm:bulletEnabled val="1"/>
        </dgm:presLayoutVars>
      </dgm:prSet>
      <dgm:spPr/>
      <dgm:t>
        <a:bodyPr/>
        <a:lstStyle/>
        <a:p>
          <a:endParaRPr lang="en-US"/>
        </a:p>
      </dgm:t>
    </dgm:pt>
    <dgm:pt modelId="{50BB0C18-D2DA-410D-A7F8-55ABF142AC38}" type="pres">
      <dgm:prSet presAssocID="{25615F9E-451C-4858-B390-869C56CEF85A}" presName="sp" presStyleCnt="0"/>
      <dgm:spPr/>
    </dgm:pt>
    <dgm:pt modelId="{A84DAAF3-29D4-41AB-B7F7-1ACBCCB4F307}" type="pres">
      <dgm:prSet presAssocID="{48D9F35A-A196-4E24-A845-05E4889CD0DA}" presName="linNode" presStyleCnt="0"/>
      <dgm:spPr/>
    </dgm:pt>
    <dgm:pt modelId="{EBCF8ACE-FE8F-4F5D-8EF1-32E32EE91A73}" type="pres">
      <dgm:prSet presAssocID="{48D9F35A-A196-4E24-A845-05E4889CD0DA}" presName="parentText" presStyleLbl="node1" presStyleIdx="3" presStyleCnt="4">
        <dgm:presLayoutVars>
          <dgm:chMax val="1"/>
          <dgm:bulletEnabled val="1"/>
        </dgm:presLayoutVars>
      </dgm:prSet>
      <dgm:spPr/>
      <dgm:t>
        <a:bodyPr/>
        <a:lstStyle/>
        <a:p>
          <a:endParaRPr lang="en-US"/>
        </a:p>
      </dgm:t>
    </dgm:pt>
    <dgm:pt modelId="{820B2F7A-5C8C-43DA-9E54-FAB112008092}" type="pres">
      <dgm:prSet presAssocID="{48D9F35A-A196-4E24-A845-05E4889CD0DA}" presName="descendantText" presStyleLbl="alignAccFollowNode1" presStyleIdx="0" presStyleCnt="1">
        <dgm:presLayoutVars>
          <dgm:bulletEnabled val="1"/>
        </dgm:presLayoutVars>
      </dgm:prSet>
      <dgm:spPr/>
      <dgm:t>
        <a:bodyPr/>
        <a:lstStyle/>
        <a:p>
          <a:endParaRPr lang="en-US"/>
        </a:p>
      </dgm:t>
    </dgm:pt>
  </dgm:ptLst>
  <dgm:cxnLst>
    <dgm:cxn modelId="{AE2D4DBE-ED48-46AF-8FC2-A12F2358042A}" type="presOf" srcId="{E50CDD9B-D22A-4A8B-A7F1-06F2371901CA}" destId="{820B2F7A-5C8C-43DA-9E54-FAB112008092}" srcOrd="0" destOrd="2" presId="urn:microsoft.com/office/officeart/2005/8/layout/vList5"/>
    <dgm:cxn modelId="{C70C0CD8-063A-41E7-A49A-CC179A7AC4EB}" type="presOf" srcId="{3B7019CB-C414-4473-8120-D3A660B758D1}" destId="{FF095806-CBB7-40D1-B4D7-3ACEBBDF3953}" srcOrd="0" destOrd="0" presId="urn:microsoft.com/office/officeart/2005/8/layout/vList5"/>
    <dgm:cxn modelId="{60088266-1665-4393-8C5D-ECB2FB1476C3}" type="presOf" srcId="{F4D412F9-DC96-4576-BA0A-231F157EC5A0}" destId="{A45E9908-1654-4B7A-BFF4-E3CDEFE66B22}" srcOrd="0" destOrd="0" presId="urn:microsoft.com/office/officeart/2005/8/layout/vList5"/>
    <dgm:cxn modelId="{1774E630-2C91-465B-A6ED-8E48A7D41E7D}" srcId="{48D9F35A-A196-4E24-A845-05E4889CD0DA}" destId="{E50CDD9B-D22A-4A8B-A7F1-06F2371901CA}" srcOrd="2" destOrd="0" parTransId="{2789DC59-5734-47A3-9E10-7631670EB047}" sibTransId="{D0F86AA9-CB5A-49AA-8C4B-E1C1D2B9FFD3}"/>
    <dgm:cxn modelId="{31B0037E-D5B9-473B-8DAD-F490785895D4}" srcId="{48D9F35A-A196-4E24-A845-05E4889CD0DA}" destId="{AE13FE3B-9B6C-44F8-85CC-B1E413B71120}" srcOrd="1" destOrd="0" parTransId="{B92A75F2-0F20-4B42-AAFE-0C0154CDCB99}" sibTransId="{F66967E9-0A2E-4355-A880-05C3D601B87F}"/>
    <dgm:cxn modelId="{D35643C5-70F8-4CAE-A6CB-2AD7A5B51D53}" srcId="{23E4DF0D-1A17-4003-BA49-49ADA85A7E07}" destId="{48D9F35A-A196-4E24-A845-05E4889CD0DA}" srcOrd="3" destOrd="0" parTransId="{8858C1BF-9D17-429D-B50B-CFD0D9A12407}" sibTransId="{BFC68368-7986-408D-B6F6-F615DB26C438}"/>
    <dgm:cxn modelId="{F9BC137B-C85C-4790-9280-487A310BBFC3}" type="presOf" srcId="{48D9F35A-A196-4E24-A845-05E4889CD0DA}" destId="{EBCF8ACE-FE8F-4F5D-8EF1-32E32EE91A73}" srcOrd="0" destOrd="0" presId="urn:microsoft.com/office/officeart/2005/8/layout/vList5"/>
    <dgm:cxn modelId="{8B93F710-23CB-4930-B98D-2D827868EE5D}" type="presOf" srcId="{F99CCB0A-FC89-4617-896E-5663BC3411AA}" destId="{5F4ECB45-92F9-4F85-85EC-CF434F4F8A3D}" srcOrd="0" destOrd="0" presId="urn:microsoft.com/office/officeart/2005/8/layout/vList5"/>
    <dgm:cxn modelId="{6A735249-A7A1-4141-A8C6-D09DD33741FB}" srcId="{48D9F35A-A196-4E24-A845-05E4889CD0DA}" destId="{D7964A3F-2D2E-418C-A4A2-C8F0B2BF1C01}" srcOrd="0" destOrd="0" parTransId="{8232214E-0250-4ED7-9438-5AC29FDE5EEF}" sibTransId="{82AD817C-D8EB-4896-8F05-C8DE0626ADC8}"/>
    <dgm:cxn modelId="{B9F45B05-B346-427D-A34C-6CB8515C39BB}" type="presOf" srcId="{23E4DF0D-1A17-4003-BA49-49ADA85A7E07}" destId="{1AD37249-ECE3-46DE-96F4-73F6E0BF9CC0}" srcOrd="0" destOrd="0" presId="urn:microsoft.com/office/officeart/2005/8/layout/vList5"/>
    <dgm:cxn modelId="{48ED428F-C026-4A6E-8F4D-31DCA7932594}" srcId="{23E4DF0D-1A17-4003-BA49-49ADA85A7E07}" destId="{3B7019CB-C414-4473-8120-D3A660B758D1}" srcOrd="2" destOrd="0" parTransId="{0E446FE6-A197-4162-BAF5-4D228F2095AB}" sibTransId="{25615F9E-451C-4858-B390-869C56CEF85A}"/>
    <dgm:cxn modelId="{D2B00BF0-1F34-464F-B607-6BDBD40DEA54}" srcId="{23E4DF0D-1A17-4003-BA49-49ADA85A7E07}" destId="{F99CCB0A-FC89-4617-896E-5663BC3411AA}" srcOrd="1" destOrd="0" parTransId="{C10CDF70-810D-46D8-BC2A-928EBE67872B}" sibTransId="{52E8607E-E5DC-484C-B01D-7CF965A1EB7E}"/>
    <dgm:cxn modelId="{F7AFFA1A-FAE2-4F38-89CA-635C306FF1A6}" type="presOf" srcId="{AE13FE3B-9B6C-44F8-85CC-B1E413B71120}" destId="{820B2F7A-5C8C-43DA-9E54-FAB112008092}" srcOrd="0" destOrd="1" presId="urn:microsoft.com/office/officeart/2005/8/layout/vList5"/>
    <dgm:cxn modelId="{0EE0B552-5D32-4717-980F-8C647D73132A}" srcId="{23E4DF0D-1A17-4003-BA49-49ADA85A7E07}" destId="{F4D412F9-DC96-4576-BA0A-231F157EC5A0}" srcOrd="0" destOrd="0" parTransId="{B7306CC1-C0D1-4E9D-AAD2-50A19ECA6C32}" sibTransId="{2C2783DF-2BF8-4177-B97F-0CDEEF307D32}"/>
    <dgm:cxn modelId="{9042D737-E1EE-46FE-A3EB-918C07CA5314}" type="presOf" srcId="{D7964A3F-2D2E-418C-A4A2-C8F0B2BF1C01}" destId="{820B2F7A-5C8C-43DA-9E54-FAB112008092}" srcOrd="0" destOrd="0" presId="urn:microsoft.com/office/officeart/2005/8/layout/vList5"/>
    <dgm:cxn modelId="{FA9D688E-2FFA-4055-80DE-2BB53E4DE7D8}" type="presParOf" srcId="{1AD37249-ECE3-46DE-96F4-73F6E0BF9CC0}" destId="{4F397B8E-114A-4639-A4CB-E0E41C18E75F}" srcOrd="0" destOrd="0" presId="urn:microsoft.com/office/officeart/2005/8/layout/vList5"/>
    <dgm:cxn modelId="{88B7FF8C-8D64-4CD7-99E5-3A7A98CD8B32}" type="presParOf" srcId="{4F397B8E-114A-4639-A4CB-E0E41C18E75F}" destId="{A45E9908-1654-4B7A-BFF4-E3CDEFE66B22}" srcOrd="0" destOrd="0" presId="urn:microsoft.com/office/officeart/2005/8/layout/vList5"/>
    <dgm:cxn modelId="{C9A35AA3-7A4C-47EA-A9BA-5213D56A07E3}" type="presParOf" srcId="{1AD37249-ECE3-46DE-96F4-73F6E0BF9CC0}" destId="{F7B5C277-2255-4903-A6D6-6E63B167619F}" srcOrd="1" destOrd="0" presId="urn:microsoft.com/office/officeart/2005/8/layout/vList5"/>
    <dgm:cxn modelId="{A86159B8-6C39-4A16-A573-D394E04299CE}" type="presParOf" srcId="{1AD37249-ECE3-46DE-96F4-73F6E0BF9CC0}" destId="{5981AA13-F2CE-4C5D-B3CC-5AED715E9850}" srcOrd="2" destOrd="0" presId="urn:microsoft.com/office/officeart/2005/8/layout/vList5"/>
    <dgm:cxn modelId="{2B83FCA9-9DBF-4C75-ACA5-751ADC8B39E8}" type="presParOf" srcId="{5981AA13-F2CE-4C5D-B3CC-5AED715E9850}" destId="{5F4ECB45-92F9-4F85-85EC-CF434F4F8A3D}" srcOrd="0" destOrd="0" presId="urn:microsoft.com/office/officeart/2005/8/layout/vList5"/>
    <dgm:cxn modelId="{3D3205F3-8F78-4A33-88D1-53FFB0B90F67}" type="presParOf" srcId="{1AD37249-ECE3-46DE-96F4-73F6E0BF9CC0}" destId="{A1C635C7-C0FE-47CD-9100-F5C1928B0258}" srcOrd="3" destOrd="0" presId="urn:microsoft.com/office/officeart/2005/8/layout/vList5"/>
    <dgm:cxn modelId="{07CA291A-A897-4FB1-A1C9-6A00D44FD034}" type="presParOf" srcId="{1AD37249-ECE3-46DE-96F4-73F6E0BF9CC0}" destId="{0F128B64-D1BC-4596-B395-6879455790DB}" srcOrd="4" destOrd="0" presId="urn:microsoft.com/office/officeart/2005/8/layout/vList5"/>
    <dgm:cxn modelId="{CA9AD05A-3697-4D66-B9AD-FF1233EC2DF7}" type="presParOf" srcId="{0F128B64-D1BC-4596-B395-6879455790DB}" destId="{FF095806-CBB7-40D1-B4D7-3ACEBBDF3953}" srcOrd="0" destOrd="0" presId="urn:microsoft.com/office/officeart/2005/8/layout/vList5"/>
    <dgm:cxn modelId="{38F192F3-6B81-4F9E-9CDA-9DEA2CEFE682}" type="presParOf" srcId="{1AD37249-ECE3-46DE-96F4-73F6E0BF9CC0}" destId="{50BB0C18-D2DA-410D-A7F8-55ABF142AC38}" srcOrd="5" destOrd="0" presId="urn:microsoft.com/office/officeart/2005/8/layout/vList5"/>
    <dgm:cxn modelId="{100E73EC-55CC-4FCF-A23B-94C9A4B1D987}" type="presParOf" srcId="{1AD37249-ECE3-46DE-96F4-73F6E0BF9CC0}" destId="{A84DAAF3-29D4-41AB-B7F7-1ACBCCB4F307}" srcOrd="6" destOrd="0" presId="urn:microsoft.com/office/officeart/2005/8/layout/vList5"/>
    <dgm:cxn modelId="{B899FEFF-ED87-48E9-AA3B-DC0B753B8D02}" type="presParOf" srcId="{A84DAAF3-29D4-41AB-B7F7-1ACBCCB4F307}" destId="{EBCF8ACE-FE8F-4F5D-8EF1-32E32EE91A73}" srcOrd="0" destOrd="0" presId="urn:microsoft.com/office/officeart/2005/8/layout/vList5"/>
    <dgm:cxn modelId="{8FA7EA85-B09F-43ED-84A4-ABB1203A0146}" type="presParOf" srcId="{A84DAAF3-29D4-41AB-B7F7-1ACBCCB4F307}" destId="{820B2F7A-5C8C-43DA-9E54-FAB11200809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75D58C8-9645-450E-B963-EA862A318D15}" type="doc">
      <dgm:prSet loTypeId="urn:microsoft.com/office/officeart/2005/8/layout/target3" loCatId="relationship" qsTypeId="urn:microsoft.com/office/officeart/2005/8/quickstyle/3d1" qsCatId="3D" csTypeId="urn:microsoft.com/office/officeart/2005/8/colors/accent2_3" csCatId="accent2"/>
      <dgm:spPr/>
      <dgm:t>
        <a:bodyPr/>
        <a:lstStyle/>
        <a:p>
          <a:endParaRPr lang="en-US"/>
        </a:p>
      </dgm:t>
    </dgm:pt>
    <dgm:pt modelId="{A7E510C6-7D30-44DA-8859-CD6CCBB5518F}">
      <dgm:prSet/>
      <dgm:spPr/>
      <dgm:t>
        <a:bodyPr/>
        <a:lstStyle/>
        <a:p>
          <a:pPr rtl="0"/>
          <a:r>
            <a:rPr lang="en-US" b="1" dirty="0" smtClean="0"/>
            <a:t>At conclusion of Judicial Inquiry, the IJ has “reasonable cause” to believe that Respondent is suffering from a mental disorder but needs additional evidence, IJ will schedule a Competency Review</a:t>
          </a:r>
          <a:endParaRPr lang="en-US" dirty="0"/>
        </a:p>
      </dgm:t>
    </dgm:pt>
    <dgm:pt modelId="{033CCAE8-3A21-4169-A751-121780CE375C}" type="parTrans" cxnId="{0371A58F-5F29-4B43-88FF-32A6562B4ABE}">
      <dgm:prSet/>
      <dgm:spPr/>
      <dgm:t>
        <a:bodyPr/>
        <a:lstStyle/>
        <a:p>
          <a:endParaRPr lang="en-US"/>
        </a:p>
      </dgm:t>
    </dgm:pt>
    <dgm:pt modelId="{CDA24342-0636-45C2-A7FE-140A0F1400E1}" type="sibTrans" cxnId="{0371A58F-5F29-4B43-88FF-32A6562B4ABE}">
      <dgm:prSet/>
      <dgm:spPr/>
      <dgm:t>
        <a:bodyPr/>
        <a:lstStyle/>
        <a:p>
          <a:endParaRPr lang="en-US"/>
        </a:p>
      </dgm:t>
    </dgm:pt>
    <dgm:pt modelId="{C792A532-B3E1-47FB-8E1B-FBD895E22F6A}">
      <dgm:prSet/>
      <dgm:spPr/>
      <dgm:t>
        <a:bodyPr/>
        <a:lstStyle/>
        <a:p>
          <a:pPr rtl="0"/>
          <a:r>
            <a:rPr lang="en-US" b="1" dirty="0" smtClean="0"/>
            <a:t>Before the Competency Review, the IJ will consider whether Respondent needs a mental health evaluation.  </a:t>
          </a:r>
          <a:endParaRPr lang="en-US" dirty="0"/>
        </a:p>
      </dgm:t>
    </dgm:pt>
    <dgm:pt modelId="{CE5C83CF-FEB8-4B60-B157-6F54CC315C56}" type="parTrans" cxnId="{216BB3BB-7AF1-4CD6-9739-4321374AFF01}">
      <dgm:prSet/>
      <dgm:spPr/>
      <dgm:t>
        <a:bodyPr/>
        <a:lstStyle/>
        <a:p>
          <a:endParaRPr lang="en-US"/>
        </a:p>
      </dgm:t>
    </dgm:pt>
    <dgm:pt modelId="{75DCA534-E182-4B85-835A-8C425AC6DC4C}" type="sibTrans" cxnId="{216BB3BB-7AF1-4CD6-9739-4321374AFF01}">
      <dgm:prSet/>
      <dgm:spPr/>
      <dgm:t>
        <a:bodyPr/>
        <a:lstStyle/>
        <a:p>
          <a:endParaRPr lang="en-US"/>
        </a:p>
      </dgm:t>
    </dgm:pt>
    <dgm:pt modelId="{6D25E965-775F-434C-B4A0-6B77BE1DA449}">
      <dgm:prSet/>
      <dgm:spPr/>
      <dgm:t>
        <a:bodyPr/>
        <a:lstStyle/>
        <a:p>
          <a:pPr rtl="0"/>
          <a:r>
            <a:rPr lang="en-US" b="1" dirty="0" smtClean="0"/>
            <a:t>The IJ is not required to refer to a psychiatrist or psychologist but s/he must consider whether a referral is necessary.  </a:t>
          </a:r>
          <a:r>
            <a:rPr lang="en-US" b="1" i="1" dirty="0" smtClean="0"/>
            <a:t>See Phase I Appendix B for referral form</a:t>
          </a:r>
          <a:endParaRPr lang="en-US" b="1" dirty="0"/>
        </a:p>
      </dgm:t>
    </dgm:pt>
    <dgm:pt modelId="{C347169D-60B4-4E9E-9B58-3A2994BD6244}" type="parTrans" cxnId="{4622D7A9-FD1E-4DC2-8610-8E2F057A8A92}">
      <dgm:prSet/>
      <dgm:spPr/>
      <dgm:t>
        <a:bodyPr/>
        <a:lstStyle/>
        <a:p>
          <a:endParaRPr lang="en-US"/>
        </a:p>
      </dgm:t>
    </dgm:pt>
    <dgm:pt modelId="{43BF99C7-CD77-45E9-9C3C-23B1B69E345C}" type="sibTrans" cxnId="{4622D7A9-FD1E-4DC2-8610-8E2F057A8A92}">
      <dgm:prSet/>
      <dgm:spPr/>
      <dgm:t>
        <a:bodyPr/>
        <a:lstStyle/>
        <a:p>
          <a:endParaRPr lang="en-US"/>
        </a:p>
      </dgm:t>
    </dgm:pt>
    <dgm:pt modelId="{13958B68-1EB4-42F1-8356-8E8D100AAAF6}" type="pres">
      <dgm:prSet presAssocID="{B75D58C8-9645-450E-B963-EA862A318D15}" presName="Name0" presStyleCnt="0">
        <dgm:presLayoutVars>
          <dgm:chMax val="7"/>
          <dgm:dir/>
          <dgm:animLvl val="lvl"/>
          <dgm:resizeHandles val="exact"/>
        </dgm:presLayoutVars>
      </dgm:prSet>
      <dgm:spPr/>
      <dgm:t>
        <a:bodyPr/>
        <a:lstStyle/>
        <a:p>
          <a:endParaRPr lang="en-US"/>
        </a:p>
      </dgm:t>
    </dgm:pt>
    <dgm:pt modelId="{F52EF9A1-583C-46E0-B757-1368B470BC92}" type="pres">
      <dgm:prSet presAssocID="{A7E510C6-7D30-44DA-8859-CD6CCBB5518F}" presName="circle1" presStyleLbl="node1" presStyleIdx="0" presStyleCnt="3"/>
      <dgm:spPr/>
    </dgm:pt>
    <dgm:pt modelId="{F63ADE23-C669-40CC-A938-BF6FCA3CC31D}" type="pres">
      <dgm:prSet presAssocID="{A7E510C6-7D30-44DA-8859-CD6CCBB5518F}" presName="space" presStyleCnt="0"/>
      <dgm:spPr/>
    </dgm:pt>
    <dgm:pt modelId="{3F85A55A-9BCE-4F60-982B-D3034E640E2C}" type="pres">
      <dgm:prSet presAssocID="{A7E510C6-7D30-44DA-8859-CD6CCBB5518F}" presName="rect1" presStyleLbl="alignAcc1" presStyleIdx="0" presStyleCnt="3"/>
      <dgm:spPr/>
      <dgm:t>
        <a:bodyPr/>
        <a:lstStyle/>
        <a:p>
          <a:endParaRPr lang="en-US"/>
        </a:p>
      </dgm:t>
    </dgm:pt>
    <dgm:pt modelId="{381F52CB-1EF6-4CCA-82BB-8FA12FA34406}" type="pres">
      <dgm:prSet presAssocID="{C792A532-B3E1-47FB-8E1B-FBD895E22F6A}" presName="vertSpace2" presStyleLbl="node1" presStyleIdx="0" presStyleCnt="3"/>
      <dgm:spPr/>
    </dgm:pt>
    <dgm:pt modelId="{19B36B36-B129-4A85-8E2A-52A2D4B76ECD}" type="pres">
      <dgm:prSet presAssocID="{C792A532-B3E1-47FB-8E1B-FBD895E22F6A}" presName="circle2" presStyleLbl="node1" presStyleIdx="1" presStyleCnt="3"/>
      <dgm:spPr/>
    </dgm:pt>
    <dgm:pt modelId="{9E00C194-764A-44E5-9D85-68910708A3A0}" type="pres">
      <dgm:prSet presAssocID="{C792A532-B3E1-47FB-8E1B-FBD895E22F6A}" presName="rect2" presStyleLbl="alignAcc1" presStyleIdx="1" presStyleCnt="3"/>
      <dgm:spPr/>
      <dgm:t>
        <a:bodyPr/>
        <a:lstStyle/>
        <a:p>
          <a:endParaRPr lang="en-US"/>
        </a:p>
      </dgm:t>
    </dgm:pt>
    <dgm:pt modelId="{6BE20C30-4379-4535-989D-012981A2CE98}" type="pres">
      <dgm:prSet presAssocID="{6D25E965-775F-434C-B4A0-6B77BE1DA449}" presName="vertSpace3" presStyleLbl="node1" presStyleIdx="1" presStyleCnt="3"/>
      <dgm:spPr/>
    </dgm:pt>
    <dgm:pt modelId="{95A63F19-B613-4D3E-8B4C-6747E2AD4808}" type="pres">
      <dgm:prSet presAssocID="{6D25E965-775F-434C-B4A0-6B77BE1DA449}" presName="circle3" presStyleLbl="node1" presStyleIdx="2" presStyleCnt="3"/>
      <dgm:spPr/>
    </dgm:pt>
    <dgm:pt modelId="{D69D7934-F626-40B1-9823-E364516C547F}" type="pres">
      <dgm:prSet presAssocID="{6D25E965-775F-434C-B4A0-6B77BE1DA449}" presName="rect3" presStyleLbl="alignAcc1" presStyleIdx="2" presStyleCnt="3"/>
      <dgm:spPr/>
      <dgm:t>
        <a:bodyPr/>
        <a:lstStyle/>
        <a:p>
          <a:endParaRPr lang="en-US"/>
        </a:p>
      </dgm:t>
    </dgm:pt>
    <dgm:pt modelId="{BA6924FE-1EAA-48F4-B530-8052C05124A1}" type="pres">
      <dgm:prSet presAssocID="{A7E510C6-7D30-44DA-8859-CD6CCBB5518F}" presName="rect1ParTxNoCh" presStyleLbl="alignAcc1" presStyleIdx="2" presStyleCnt="3">
        <dgm:presLayoutVars>
          <dgm:chMax val="1"/>
          <dgm:bulletEnabled val="1"/>
        </dgm:presLayoutVars>
      </dgm:prSet>
      <dgm:spPr/>
      <dgm:t>
        <a:bodyPr/>
        <a:lstStyle/>
        <a:p>
          <a:endParaRPr lang="en-US"/>
        </a:p>
      </dgm:t>
    </dgm:pt>
    <dgm:pt modelId="{96BA18DA-E98D-4293-90B3-8A8C67681CB1}" type="pres">
      <dgm:prSet presAssocID="{C792A532-B3E1-47FB-8E1B-FBD895E22F6A}" presName="rect2ParTxNoCh" presStyleLbl="alignAcc1" presStyleIdx="2" presStyleCnt="3">
        <dgm:presLayoutVars>
          <dgm:chMax val="1"/>
          <dgm:bulletEnabled val="1"/>
        </dgm:presLayoutVars>
      </dgm:prSet>
      <dgm:spPr/>
      <dgm:t>
        <a:bodyPr/>
        <a:lstStyle/>
        <a:p>
          <a:endParaRPr lang="en-US"/>
        </a:p>
      </dgm:t>
    </dgm:pt>
    <dgm:pt modelId="{EC8535BD-6BD4-45C2-8473-9887F1853618}" type="pres">
      <dgm:prSet presAssocID="{6D25E965-775F-434C-B4A0-6B77BE1DA449}" presName="rect3ParTxNoCh" presStyleLbl="alignAcc1" presStyleIdx="2" presStyleCnt="3">
        <dgm:presLayoutVars>
          <dgm:chMax val="1"/>
          <dgm:bulletEnabled val="1"/>
        </dgm:presLayoutVars>
      </dgm:prSet>
      <dgm:spPr/>
      <dgm:t>
        <a:bodyPr/>
        <a:lstStyle/>
        <a:p>
          <a:endParaRPr lang="en-US"/>
        </a:p>
      </dgm:t>
    </dgm:pt>
  </dgm:ptLst>
  <dgm:cxnLst>
    <dgm:cxn modelId="{216BB3BB-7AF1-4CD6-9739-4321374AFF01}" srcId="{B75D58C8-9645-450E-B963-EA862A318D15}" destId="{C792A532-B3E1-47FB-8E1B-FBD895E22F6A}" srcOrd="1" destOrd="0" parTransId="{CE5C83CF-FEB8-4B60-B157-6F54CC315C56}" sibTransId="{75DCA534-E182-4B85-835A-8C425AC6DC4C}"/>
    <dgm:cxn modelId="{BCB20A05-C6F5-465E-A156-20B9ECE3F827}" type="presOf" srcId="{A7E510C6-7D30-44DA-8859-CD6CCBB5518F}" destId="{3F85A55A-9BCE-4F60-982B-D3034E640E2C}" srcOrd="0" destOrd="0" presId="urn:microsoft.com/office/officeart/2005/8/layout/target3"/>
    <dgm:cxn modelId="{62AA8CF8-AAC7-43FD-A155-41E4506523DD}" type="presOf" srcId="{A7E510C6-7D30-44DA-8859-CD6CCBB5518F}" destId="{BA6924FE-1EAA-48F4-B530-8052C05124A1}" srcOrd="1" destOrd="0" presId="urn:microsoft.com/office/officeart/2005/8/layout/target3"/>
    <dgm:cxn modelId="{B1F50B9D-9B42-47EF-B627-E3AF048C44CF}" type="presOf" srcId="{C792A532-B3E1-47FB-8E1B-FBD895E22F6A}" destId="{9E00C194-764A-44E5-9D85-68910708A3A0}" srcOrd="0" destOrd="0" presId="urn:microsoft.com/office/officeart/2005/8/layout/target3"/>
    <dgm:cxn modelId="{85861A2F-50A6-4B1B-A35D-E52A2D15419F}" type="presOf" srcId="{B75D58C8-9645-450E-B963-EA862A318D15}" destId="{13958B68-1EB4-42F1-8356-8E8D100AAAF6}" srcOrd="0" destOrd="0" presId="urn:microsoft.com/office/officeart/2005/8/layout/target3"/>
    <dgm:cxn modelId="{1D1F8E73-0396-4A76-9AB6-A93E2236F4C0}" type="presOf" srcId="{6D25E965-775F-434C-B4A0-6B77BE1DA449}" destId="{EC8535BD-6BD4-45C2-8473-9887F1853618}" srcOrd="1" destOrd="0" presId="urn:microsoft.com/office/officeart/2005/8/layout/target3"/>
    <dgm:cxn modelId="{0371A58F-5F29-4B43-88FF-32A6562B4ABE}" srcId="{B75D58C8-9645-450E-B963-EA862A318D15}" destId="{A7E510C6-7D30-44DA-8859-CD6CCBB5518F}" srcOrd="0" destOrd="0" parTransId="{033CCAE8-3A21-4169-A751-121780CE375C}" sibTransId="{CDA24342-0636-45C2-A7FE-140A0F1400E1}"/>
    <dgm:cxn modelId="{C7CFD50C-5C35-49F4-94B0-F869DB4E0CAD}" type="presOf" srcId="{C792A532-B3E1-47FB-8E1B-FBD895E22F6A}" destId="{96BA18DA-E98D-4293-90B3-8A8C67681CB1}" srcOrd="1" destOrd="0" presId="urn:microsoft.com/office/officeart/2005/8/layout/target3"/>
    <dgm:cxn modelId="{4622D7A9-FD1E-4DC2-8610-8E2F057A8A92}" srcId="{B75D58C8-9645-450E-B963-EA862A318D15}" destId="{6D25E965-775F-434C-B4A0-6B77BE1DA449}" srcOrd="2" destOrd="0" parTransId="{C347169D-60B4-4E9E-9B58-3A2994BD6244}" sibTransId="{43BF99C7-CD77-45E9-9C3C-23B1B69E345C}"/>
    <dgm:cxn modelId="{B2FCE97C-ED83-43C2-A483-91E0B1219610}" type="presOf" srcId="{6D25E965-775F-434C-B4A0-6B77BE1DA449}" destId="{D69D7934-F626-40B1-9823-E364516C547F}" srcOrd="0" destOrd="0" presId="urn:microsoft.com/office/officeart/2005/8/layout/target3"/>
    <dgm:cxn modelId="{21BEADB5-C02A-4E74-8631-E92F0C29C3E3}" type="presParOf" srcId="{13958B68-1EB4-42F1-8356-8E8D100AAAF6}" destId="{F52EF9A1-583C-46E0-B757-1368B470BC92}" srcOrd="0" destOrd="0" presId="urn:microsoft.com/office/officeart/2005/8/layout/target3"/>
    <dgm:cxn modelId="{33C1FF1F-36D9-4B94-B847-346FFDC4C7D4}" type="presParOf" srcId="{13958B68-1EB4-42F1-8356-8E8D100AAAF6}" destId="{F63ADE23-C669-40CC-A938-BF6FCA3CC31D}" srcOrd="1" destOrd="0" presId="urn:microsoft.com/office/officeart/2005/8/layout/target3"/>
    <dgm:cxn modelId="{0833512B-4B38-4923-A38E-B3A8B2FFA497}" type="presParOf" srcId="{13958B68-1EB4-42F1-8356-8E8D100AAAF6}" destId="{3F85A55A-9BCE-4F60-982B-D3034E640E2C}" srcOrd="2" destOrd="0" presId="urn:microsoft.com/office/officeart/2005/8/layout/target3"/>
    <dgm:cxn modelId="{BC88BBD7-17F7-485C-AC78-6D7F435AD733}" type="presParOf" srcId="{13958B68-1EB4-42F1-8356-8E8D100AAAF6}" destId="{381F52CB-1EF6-4CCA-82BB-8FA12FA34406}" srcOrd="3" destOrd="0" presId="urn:microsoft.com/office/officeart/2005/8/layout/target3"/>
    <dgm:cxn modelId="{E3698728-765D-450D-A58E-C5DD2884BC87}" type="presParOf" srcId="{13958B68-1EB4-42F1-8356-8E8D100AAAF6}" destId="{19B36B36-B129-4A85-8E2A-52A2D4B76ECD}" srcOrd="4" destOrd="0" presId="urn:microsoft.com/office/officeart/2005/8/layout/target3"/>
    <dgm:cxn modelId="{0C9BDCB9-EE9A-432F-9957-55D723E233DA}" type="presParOf" srcId="{13958B68-1EB4-42F1-8356-8E8D100AAAF6}" destId="{9E00C194-764A-44E5-9D85-68910708A3A0}" srcOrd="5" destOrd="0" presId="urn:microsoft.com/office/officeart/2005/8/layout/target3"/>
    <dgm:cxn modelId="{82102D64-72C9-42BC-85E2-CD91A6A608F5}" type="presParOf" srcId="{13958B68-1EB4-42F1-8356-8E8D100AAAF6}" destId="{6BE20C30-4379-4535-989D-012981A2CE98}" srcOrd="6" destOrd="0" presId="urn:microsoft.com/office/officeart/2005/8/layout/target3"/>
    <dgm:cxn modelId="{1CC4BF65-EDAB-4663-84E0-E085AA311E80}" type="presParOf" srcId="{13958B68-1EB4-42F1-8356-8E8D100AAAF6}" destId="{95A63F19-B613-4D3E-8B4C-6747E2AD4808}" srcOrd="7" destOrd="0" presId="urn:microsoft.com/office/officeart/2005/8/layout/target3"/>
    <dgm:cxn modelId="{58CC8926-FA32-49B0-9389-06AAC7AB63DF}" type="presParOf" srcId="{13958B68-1EB4-42F1-8356-8E8D100AAAF6}" destId="{D69D7934-F626-40B1-9823-E364516C547F}" srcOrd="8" destOrd="0" presId="urn:microsoft.com/office/officeart/2005/8/layout/target3"/>
    <dgm:cxn modelId="{30EDDC5C-E763-42E7-81AE-ACA3E08FA4B0}" type="presParOf" srcId="{13958B68-1EB4-42F1-8356-8E8D100AAAF6}" destId="{BA6924FE-1EAA-48F4-B530-8052C05124A1}" srcOrd="9" destOrd="0" presId="urn:microsoft.com/office/officeart/2005/8/layout/target3"/>
    <dgm:cxn modelId="{C64D4227-FEDF-4465-B4BE-7B2D8D9008DA}" type="presParOf" srcId="{13958B68-1EB4-42F1-8356-8E8D100AAAF6}" destId="{96BA18DA-E98D-4293-90B3-8A8C67681CB1}" srcOrd="10" destOrd="0" presId="urn:microsoft.com/office/officeart/2005/8/layout/target3"/>
    <dgm:cxn modelId="{5B58706D-55BD-45D0-B773-22AD9336656A}" type="presParOf" srcId="{13958B68-1EB4-42F1-8356-8E8D100AAAF6}" destId="{EC8535BD-6BD4-45C2-8473-9887F1853618}"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B09E777-908C-453C-8568-52A9EF348CF4}" type="doc">
      <dgm:prSet loTypeId="urn:microsoft.com/office/officeart/2005/8/layout/hList6" loCatId="list" qsTypeId="urn:microsoft.com/office/officeart/2005/8/quickstyle/3d1" qsCatId="3D" csTypeId="urn:microsoft.com/office/officeart/2005/8/colors/accent3_3" csCatId="accent3" phldr="1"/>
      <dgm:spPr/>
      <dgm:t>
        <a:bodyPr/>
        <a:lstStyle/>
        <a:p>
          <a:endParaRPr lang="en-US"/>
        </a:p>
      </dgm:t>
    </dgm:pt>
    <dgm:pt modelId="{EFDD8FEE-8D66-4361-82D4-DB9557091498}">
      <dgm:prSet/>
      <dgm:spPr/>
      <dgm:t>
        <a:bodyPr/>
        <a:lstStyle/>
        <a:p>
          <a:pPr rtl="0"/>
          <a:r>
            <a:rPr lang="en-US" b="1" dirty="0" smtClean="0"/>
            <a:t>QUALIFICATIONS OF EVALUATORS:</a:t>
          </a:r>
          <a:endParaRPr lang="en-US" dirty="0"/>
        </a:p>
      </dgm:t>
    </dgm:pt>
    <dgm:pt modelId="{FFCB3854-F229-4AD9-8C14-0ADBFFB9523C}" type="parTrans" cxnId="{E83F9FD0-CD8B-4F79-B527-3A7693D930AB}">
      <dgm:prSet/>
      <dgm:spPr/>
      <dgm:t>
        <a:bodyPr/>
        <a:lstStyle/>
        <a:p>
          <a:endParaRPr lang="en-US"/>
        </a:p>
      </dgm:t>
    </dgm:pt>
    <dgm:pt modelId="{EE346236-E78C-4F56-A274-3F03AC97265F}" type="sibTrans" cxnId="{E83F9FD0-CD8B-4F79-B527-3A7693D930AB}">
      <dgm:prSet/>
      <dgm:spPr/>
      <dgm:t>
        <a:bodyPr/>
        <a:lstStyle/>
        <a:p>
          <a:endParaRPr lang="en-US"/>
        </a:p>
      </dgm:t>
    </dgm:pt>
    <dgm:pt modelId="{135442B0-3BD2-41B5-A759-AE484A627695}">
      <dgm:prSet/>
      <dgm:spPr/>
      <dgm:t>
        <a:bodyPr/>
        <a:lstStyle/>
        <a:p>
          <a:pPr rtl="0"/>
          <a:r>
            <a:rPr lang="en-US" b="1" dirty="0" smtClean="0"/>
            <a:t>Specialty training in psychiatry, clinical psychology or counseling psychology, have completed EOIR training, be able to document successful completion of a minimum of 100 hours of approved continuing education in conducting forensic examinations</a:t>
          </a:r>
          <a:endParaRPr lang="en-US" dirty="0"/>
        </a:p>
      </dgm:t>
    </dgm:pt>
    <dgm:pt modelId="{655F415E-326C-4087-8E71-48D64136A3BF}" type="parTrans" cxnId="{AE839C76-8B34-433A-A1E2-D946CE546725}">
      <dgm:prSet/>
      <dgm:spPr/>
      <dgm:t>
        <a:bodyPr/>
        <a:lstStyle/>
        <a:p>
          <a:endParaRPr lang="en-US"/>
        </a:p>
      </dgm:t>
    </dgm:pt>
    <dgm:pt modelId="{AE0981D6-9996-4666-9174-14EDDC9B87F5}" type="sibTrans" cxnId="{AE839C76-8B34-433A-A1E2-D946CE546725}">
      <dgm:prSet/>
      <dgm:spPr/>
      <dgm:t>
        <a:bodyPr/>
        <a:lstStyle/>
        <a:p>
          <a:endParaRPr lang="en-US"/>
        </a:p>
      </dgm:t>
    </dgm:pt>
    <dgm:pt modelId="{D65A6F96-A679-49C3-89E9-1A6A5449B802}">
      <dgm:prSet/>
      <dgm:spPr/>
      <dgm:t>
        <a:bodyPr/>
        <a:lstStyle/>
        <a:p>
          <a:pPr rtl="0"/>
          <a:r>
            <a:rPr lang="en-US" b="1" dirty="0" smtClean="0"/>
            <a:t>Have experience </a:t>
          </a:r>
          <a:r>
            <a:rPr lang="en-US" b="1" dirty="0" smtClean="0"/>
            <a:t>conducting </a:t>
          </a:r>
          <a:r>
            <a:rPr lang="en-US" b="1" dirty="0" smtClean="0"/>
            <a:t>competence examinations</a:t>
          </a:r>
          <a:endParaRPr lang="en-US" dirty="0"/>
        </a:p>
      </dgm:t>
    </dgm:pt>
    <dgm:pt modelId="{AB3C5FF2-16D5-4849-8A19-6CEBBAADAEB5}" type="parTrans" cxnId="{7D243737-480E-4EDD-AA53-075B3A5483E6}">
      <dgm:prSet/>
      <dgm:spPr/>
      <dgm:t>
        <a:bodyPr/>
        <a:lstStyle/>
        <a:p>
          <a:endParaRPr lang="en-US"/>
        </a:p>
      </dgm:t>
    </dgm:pt>
    <dgm:pt modelId="{DE900297-BAE5-4AA4-B6AF-EA9AB30CA97A}" type="sibTrans" cxnId="{7D243737-480E-4EDD-AA53-075B3A5483E6}">
      <dgm:prSet/>
      <dgm:spPr/>
      <dgm:t>
        <a:bodyPr/>
        <a:lstStyle/>
        <a:p>
          <a:endParaRPr lang="en-US"/>
        </a:p>
      </dgm:t>
    </dgm:pt>
    <dgm:pt modelId="{20198103-28EF-4CE8-92E6-D581D9E44EB9}">
      <dgm:prSet/>
      <dgm:spPr/>
      <dgm:t>
        <a:bodyPr/>
        <a:lstStyle/>
        <a:p>
          <a:pPr rtl="0"/>
          <a:r>
            <a:rPr lang="en-US" b="1" dirty="0" smtClean="0"/>
            <a:t>Evaluators were trained in Houston in the first quarter of 2014</a:t>
          </a:r>
          <a:endParaRPr lang="en-US" dirty="0"/>
        </a:p>
      </dgm:t>
    </dgm:pt>
    <dgm:pt modelId="{EFA906CE-62E6-4711-A3FC-840019485C3F}" type="parTrans" cxnId="{FE98D603-FAC3-45EB-8B92-25D33043B27B}">
      <dgm:prSet/>
      <dgm:spPr/>
      <dgm:t>
        <a:bodyPr/>
        <a:lstStyle/>
        <a:p>
          <a:endParaRPr lang="en-US"/>
        </a:p>
      </dgm:t>
    </dgm:pt>
    <dgm:pt modelId="{81956578-A78E-40E6-A273-D26342DE0669}" type="sibTrans" cxnId="{FE98D603-FAC3-45EB-8B92-25D33043B27B}">
      <dgm:prSet/>
      <dgm:spPr/>
      <dgm:t>
        <a:bodyPr/>
        <a:lstStyle/>
        <a:p>
          <a:endParaRPr lang="en-US"/>
        </a:p>
      </dgm:t>
    </dgm:pt>
    <dgm:pt modelId="{1ED15A58-0C9C-4EDF-9369-D30CB32F0E93}">
      <dgm:prSet/>
      <dgm:spPr/>
      <dgm:t>
        <a:bodyPr/>
        <a:lstStyle/>
        <a:p>
          <a:pPr rtl="0"/>
          <a:r>
            <a:rPr lang="en-US" b="1" dirty="0" smtClean="0"/>
            <a:t>NOTE: The evaluation has immunity protection and cannot be used against the Respondent e.g. as related to the allegations or charge of deportability or ineligibility for relief</a:t>
          </a:r>
          <a:endParaRPr lang="en-US" dirty="0"/>
        </a:p>
      </dgm:t>
    </dgm:pt>
    <dgm:pt modelId="{EE9F3BC1-4892-49C8-8360-9E02DA0FC5DC}" type="parTrans" cxnId="{A48844BD-41A4-47A5-8521-717C7CFAD86C}">
      <dgm:prSet/>
      <dgm:spPr/>
      <dgm:t>
        <a:bodyPr/>
        <a:lstStyle/>
        <a:p>
          <a:endParaRPr lang="en-US"/>
        </a:p>
      </dgm:t>
    </dgm:pt>
    <dgm:pt modelId="{A960948C-CFE1-4FBE-9784-23C897E0BF1A}" type="sibTrans" cxnId="{A48844BD-41A4-47A5-8521-717C7CFAD86C}">
      <dgm:prSet/>
      <dgm:spPr/>
      <dgm:t>
        <a:bodyPr/>
        <a:lstStyle/>
        <a:p>
          <a:endParaRPr lang="en-US"/>
        </a:p>
      </dgm:t>
    </dgm:pt>
    <dgm:pt modelId="{D827ABCC-FF4B-4A3E-BBB7-02364D77231F}">
      <dgm:prSet/>
      <dgm:spPr/>
      <dgm:t>
        <a:bodyPr/>
        <a:lstStyle/>
        <a:p>
          <a:pPr rtl="0"/>
          <a:r>
            <a:rPr lang="en-US" b="1" dirty="0" smtClean="0"/>
            <a:t>NOTE: The evaluator may be examined by the court or either party</a:t>
          </a:r>
          <a:endParaRPr lang="en-US" dirty="0"/>
        </a:p>
      </dgm:t>
    </dgm:pt>
    <dgm:pt modelId="{394D9F25-4F8F-435D-AAFC-78BFF8C692A5}" type="parTrans" cxnId="{6711ABA4-96D9-4ED1-856E-1B70269FFB52}">
      <dgm:prSet/>
      <dgm:spPr/>
      <dgm:t>
        <a:bodyPr/>
        <a:lstStyle/>
        <a:p>
          <a:endParaRPr lang="en-US"/>
        </a:p>
      </dgm:t>
    </dgm:pt>
    <dgm:pt modelId="{BB2FCF2D-BA15-49B5-9BE9-DC24CE6C9833}" type="sibTrans" cxnId="{6711ABA4-96D9-4ED1-856E-1B70269FFB52}">
      <dgm:prSet/>
      <dgm:spPr/>
      <dgm:t>
        <a:bodyPr/>
        <a:lstStyle/>
        <a:p>
          <a:endParaRPr lang="en-US"/>
        </a:p>
      </dgm:t>
    </dgm:pt>
    <dgm:pt modelId="{4F145DE4-0A10-4E4B-AEA8-58AAFB25EBC3}">
      <dgm:prSet/>
      <dgm:spPr/>
      <dgm:t>
        <a:bodyPr/>
        <a:lstStyle/>
        <a:p>
          <a:pPr rtl="0"/>
          <a:r>
            <a:rPr lang="en-US" b="1" dirty="0" smtClean="0"/>
            <a:t>INTERPRETER: If an interpreter is needed, the Language Services Unit of the Office of Chief Immigration Judge will make arrangements</a:t>
          </a:r>
          <a:endParaRPr lang="en-US" dirty="0"/>
        </a:p>
      </dgm:t>
    </dgm:pt>
    <dgm:pt modelId="{CB2F5F4E-710D-48DB-A341-045F8D4B47AA}" type="parTrans" cxnId="{CAF36FDA-991A-4394-BED7-510DEB952E14}">
      <dgm:prSet/>
      <dgm:spPr/>
      <dgm:t>
        <a:bodyPr/>
        <a:lstStyle/>
        <a:p>
          <a:endParaRPr lang="en-US"/>
        </a:p>
      </dgm:t>
    </dgm:pt>
    <dgm:pt modelId="{DB856143-122E-487D-8C35-0D7AF9964C7D}" type="sibTrans" cxnId="{CAF36FDA-991A-4394-BED7-510DEB952E14}">
      <dgm:prSet/>
      <dgm:spPr/>
      <dgm:t>
        <a:bodyPr/>
        <a:lstStyle/>
        <a:p>
          <a:endParaRPr lang="en-US"/>
        </a:p>
      </dgm:t>
    </dgm:pt>
    <dgm:pt modelId="{BEDA133D-CF21-414D-B0FB-6ED148562EF2}">
      <dgm:prSet/>
      <dgm:spPr/>
      <dgm:t>
        <a:bodyPr/>
        <a:lstStyle/>
        <a:p>
          <a:pPr rtl="0"/>
          <a:endParaRPr lang="en-US" b="1" dirty="0"/>
        </a:p>
      </dgm:t>
    </dgm:pt>
    <dgm:pt modelId="{A0E21B7D-3D0C-4C14-BC5A-18CAF47E35B0}" type="parTrans" cxnId="{F2D4DCAF-B58D-42FB-8257-E5E741844CAF}">
      <dgm:prSet/>
      <dgm:spPr/>
      <dgm:t>
        <a:bodyPr/>
        <a:lstStyle/>
        <a:p>
          <a:endParaRPr lang="en-US"/>
        </a:p>
      </dgm:t>
    </dgm:pt>
    <dgm:pt modelId="{C5641FC5-9E82-4989-8BFF-3B8485D70010}" type="sibTrans" cxnId="{F2D4DCAF-B58D-42FB-8257-E5E741844CAF}">
      <dgm:prSet/>
      <dgm:spPr/>
      <dgm:t>
        <a:bodyPr/>
        <a:lstStyle/>
        <a:p>
          <a:endParaRPr lang="en-US"/>
        </a:p>
      </dgm:t>
    </dgm:pt>
    <dgm:pt modelId="{0F85129E-5FAF-4CE6-A1B0-5E771B3F3630}" type="pres">
      <dgm:prSet presAssocID="{2B09E777-908C-453C-8568-52A9EF348CF4}" presName="Name0" presStyleCnt="0">
        <dgm:presLayoutVars>
          <dgm:dir/>
          <dgm:resizeHandles val="exact"/>
        </dgm:presLayoutVars>
      </dgm:prSet>
      <dgm:spPr/>
      <dgm:t>
        <a:bodyPr/>
        <a:lstStyle/>
        <a:p>
          <a:endParaRPr lang="en-US"/>
        </a:p>
      </dgm:t>
    </dgm:pt>
    <dgm:pt modelId="{6A957045-8064-4CB2-B4A7-179402D55405}" type="pres">
      <dgm:prSet presAssocID="{EFDD8FEE-8D66-4361-82D4-DB9557091498}" presName="node" presStyleLbl="node1" presStyleIdx="0" presStyleCnt="7">
        <dgm:presLayoutVars>
          <dgm:bulletEnabled val="1"/>
        </dgm:presLayoutVars>
      </dgm:prSet>
      <dgm:spPr/>
      <dgm:t>
        <a:bodyPr/>
        <a:lstStyle/>
        <a:p>
          <a:endParaRPr lang="en-US"/>
        </a:p>
      </dgm:t>
    </dgm:pt>
    <dgm:pt modelId="{9D58AFCE-907C-4D68-AC4D-CCFE4A1D82D9}" type="pres">
      <dgm:prSet presAssocID="{EE346236-E78C-4F56-A274-3F03AC97265F}" presName="sibTrans" presStyleCnt="0"/>
      <dgm:spPr/>
    </dgm:pt>
    <dgm:pt modelId="{38F50D76-0C0E-42CF-B98C-30660E67BBE0}" type="pres">
      <dgm:prSet presAssocID="{135442B0-3BD2-41B5-A759-AE484A627695}" presName="node" presStyleLbl="node1" presStyleIdx="1" presStyleCnt="7">
        <dgm:presLayoutVars>
          <dgm:bulletEnabled val="1"/>
        </dgm:presLayoutVars>
      </dgm:prSet>
      <dgm:spPr/>
      <dgm:t>
        <a:bodyPr/>
        <a:lstStyle/>
        <a:p>
          <a:endParaRPr lang="en-US"/>
        </a:p>
      </dgm:t>
    </dgm:pt>
    <dgm:pt modelId="{D0825F78-4332-472E-8F85-C5BC5093E1D6}" type="pres">
      <dgm:prSet presAssocID="{AE0981D6-9996-4666-9174-14EDDC9B87F5}" presName="sibTrans" presStyleCnt="0"/>
      <dgm:spPr/>
    </dgm:pt>
    <dgm:pt modelId="{676F76E3-8465-406F-9B6D-550831A55F2E}" type="pres">
      <dgm:prSet presAssocID="{D65A6F96-A679-49C3-89E9-1A6A5449B802}" presName="node" presStyleLbl="node1" presStyleIdx="2" presStyleCnt="7">
        <dgm:presLayoutVars>
          <dgm:bulletEnabled val="1"/>
        </dgm:presLayoutVars>
      </dgm:prSet>
      <dgm:spPr/>
      <dgm:t>
        <a:bodyPr/>
        <a:lstStyle/>
        <a:p>
          <a:endParaRPr lang="en-US"/>
        </a:p>
      </dgm:t>
    </dgm:pt>
    <dgm:pt modelId="{81E8BE3F-7FCF-4555-8CE3-5EBD4C004D68}" type="pres">
      <dgm:prSet presAssocID="{DE900297-BAE5-4AA4-B6AF-EA9AB30CA97A}" presName="sibTrans" presStyleCnt="0"/>
      <dgm:spPr/>
    </dgm:pt>
    <dgm:pt modelId="{DDBB5040-7A65-4D8A-8538-644E6C1921CC}" type="pres">
      <dgm:prSet presAssocID="{20198103-28EF-4CE8-92E6-D581D9E44EB9}" presName="node" presStyleLbl="node1" presStyleIdx="3" presStyleCnt="7">
        <dgm:presLayoutVars>
          <dgm:bulletEnabled val="1"/>
        </dgm:presLayoutVars>
      </dgm:prSet>
      <dgm:spPr/>
      <dgm:t>
        <a:bodyPr/>
        <a:lstStyle/>
        <a:p>
          <a:endParaRPr lang="en-US"/>
        </a:p>
      </dgm:t>
    </dgm:pt>
    <dgm:pt modelId="{E18162B1-B54E-41CC-A03D-5EF3990BF71E}" type="pres">
      <dgm:prSet presAssocID="{81956578-A78E-40E6-A273-D26342DE0669}" presName="sibTrans" presStyleCnt="0"/>
      <dgm:spPr/>
    </dgm:pt>
    <dgm:pt modelId="{0F589CE4-61C6-419B-A572-4FF959541981}" type="pres">
      <dgm:prSet presAssocID="{1ED15A58-0C9C-4EDF-9369-D30CB32F0E93}" presName="node" presStyleLbl="node1" presStyleIdx="4" presStyleCnt="7">
        <dgm:presLayoutVars>
          <dgm:bulletEnabled val="1"/>
        </dgm:presLayoutVars>
      </dgm:prSet>
      <dgm:spPr/>
      <dgm:t>
        <a:bodyPr/>
        <a:lstStyle/>
        <a:p>
          <a:endParaRPr lang="en-US"/>
        </a:p>
      </dgm:t>
    </dgm:pt>
    <dgm:pt modelId="{E832401C-B51B-4A82-9BB5-0B682AE309A3}" type="pres">
      <dgm:prSet presAssocID="{A960948C-CFE1-4FBE-9784-23C897E0BF1A}" presName="sibTrans" presStyleCnt="0"/>
      <dgm:spPr/>
    </dgm:pt>
    <dgm:pt modelId="{F038A8FE-E1F9-4E4F-A1D0-E46279779699}" type="pres">
      <dgm:prSet presAssocID="{D827ABCC-FF4B-4A3E-BBB7-02364D77231F}" presName="node" presStyleLbl="node1" presStyleIdx="5" presStyleCnt="7">
        <dgm:presLayoutVars>
          <dgm:bulletEnabled val="1"/>
        </dgm:presLayoutVars>
      </dgm:prSet>
      <dgm:spPr/>
      <dgm:t>
        <a:bodyPr/>
        <a:lstStyle/>
        <a:p>
          <a:endParaRPr lang="en-US"/>
        </a:p>
      </dgm:t>
    </dgm:pt>
    <dgm:pt modelId="{12A5CD12-BAD0-4CB0-95E1-AFFB23320083}" type="pres">
      <dgm:prSet presAssocID="{BB2FCF2D-BA15-49B5-9BE9-DC24CE6C9833}" presName="sibTrans" presStyleCnt="0"/>
      <dgm:spPr/>
    </dgm:pt>
    <dgm:pt modelId="{718776BE-EB38-4EF2-A309-FCBEC2A0DF71}" type="pres">
      <dgm:prSet presAssocID="{4F145DE4-0A10-4E4B-AEA8-58AAFB25EBC3}" presName="node" presStyleLbl="node1" presStyleIdx="6" presStyleCnt="7">
        <dgm:presLayoutVars>
          <dgm:bulletEnabled val="1"/>
        </dgm:presLayoutVars>
      </dgm:prSet>
      <dgm:spPr/>
      <dgm:t>
        <a:bodyPr/>
        <a:lstStyle/>
        <a:p>
          <a:endParaRPr lang="en-US"/>
        </a:p>
      </dgm:t>
    </dgm:pt>
  </dgm:ptLst>
  <dgm:cxnLst>
    <dgm:cxn modelId="{E83F9FD0-CD8B-4F79-B527-3A7693D930AB}" srcId="{2B09E777-908C-453C-8568-52A9EF348CF4}" destId="{EFDD8FEE-8D66-4361-82D4-DB9557091498}" srcOrd="0" destOrd="0" parTransId="{FFCB3854-F229-4AD9-8C14-0ADBFFB9523C}" sibTransId="{EE346236-E78C-4F56-A274-3F03AC97265F}"/>
    <dgm:cxn modelId="{5D7F8B2D-0492-462B-866E-700B126AE577}" type="presOf" srcId="{20198103-28EF-4CE8-92E6-D581D9E44EB9}" destId="{DDBB5040-7A65-4D8A-8538-644E6C1921CC}" srcOrd="0" destOrd="0" presId="urn:microsoft.com/office/officeart/2005/8/layout/hList6"/>
    <dgm:cxn modelId="{FE98D603-FAC3-45EB-8B92-25D33043B27B}" srcId="{2B09E777-908C-453C-8568-52A9EF348CF4}" destId="{20198103-28EF-4CE8-92E6-D581D9E44EB9}" srcOrd="3" destOrd="0" parTransId="{EFA906CE-62E6-4711-A3FC-840019485C3F}" sibTransId="{81956578-A78E-40E6-A273-D26342DE0669}"/>
    <dgm:cxn modelId="{5C3EFC97-BABA-40F4-949B-9750998ED2EC}" type="presOf" srcId="{135442B0-3BD2-41B5-A759-AE484A627695}" destId="{38F50D76-0C0E-42CF-B98C-30660E67BBE0}" srcOrd="0" destOrd="0" presId="urn:microsoft.com/office/officeart/2005/8/layout/hList6"/>
    <dgm:cxn modelId="{092077C1-001B-432E-B51D-7C18B5333521}" type="presOf" srcId="{1ED15A58-0C9C-4EDF-9369-D30CB32F0E93}" destId="{0F589CE4-61C6-419B-A572-4FF959541981}" srcOrd="0" destOrd="0" presId="urn:microsoft.com/office/officeart/2005/8/layout/hList6"/>
    <dgm:cxn modelId="{F8150FBE-FA90-411E-828B-31D13FDE47F1}" type="presOf" srcId="{D65A6F96-A679-49C3-89E9-1A6A5449B802}" destId="{676F76E3-8465-406F-9B6D-550831A55F2E}" srcOrd="0" destOrd="0" presId="urn:microsoft.com/office/officeart/2005/8/layout/hList6"/>
    <dgm:cxn modelId="{AE839C76-8B34-433A-A1E2-D946CE546725}" srcId="{2B09E777-908C-453C-8568-52A9EF348CF4}" destId="{135442B0-3BD2-41B5-A759-AE484A627695}" srcOrd="1" destOrd="0" parTransId="{655F415E-326C-4087-8E71-48D64136A3BF}" sibTransId="{AE0981D6-9996-4666-9174-14EDDC9B87F5}"/>
    <dgm:cxn modelId="{7D243737-480E-4EDD-AA53-075B3A5483E6}" srcId="{2B09E777-908C-453C-8568-52A9EF348CF4}" destId="{D65A6F96-A679-49C3-89E9-1A6A5449B802}" srcOrd="2" destOrd="0" parTransId="{AB3C5FF2-16D5-4849-8A19-6CEBBAADAEB5}" sibTransId="{DE900297-BAE5-4AA4-B6AF-EA9AB30CA97A}"/>
    <dgm:cxn modelId="{6711ABA4-96D9-4ED1-856E-1B70269FFB52}" srcId="{2B09E777-908C-453C-8568-52A9EF348CF4}" destId="{D827ABCC-FF4B-4A3E-BBB7-02364D77231F}" srcOrd="5" destOrd="0" parTransId="{394D9F25-4F8F-435D-AAFC-78BFF8C692A5}" sibTransId="{BB2FCF2D-BA15-49B5-9BE9-DC24CE6C9833}"/>
    <dgm:cxn modelId="{F2D4DCAF-B58D-42FB-8257-E5E741844CAF}" srcId="{4F145DE4-0A10-4E4B-AEA8-58AAFB25EBC3}" destId="{BEDA133D-CF21-414D-B0FB-6ED148562EF2}" srcOrd="0" destOrd="0" parTransId="{A0E21B7D-3D0C-4C14-BC5A-18CAF47E35B0}" sibTransId="{C5641FC5-9E82-4989-8BFF-3B8485D70010}"/>
    <dgm:cxn modelId="{E7100A77-521B-48F5-B03E-B59926331F7D}" type="presOf" srcId="{4F145DE4-0A10-4E4B-AEA8-58AAFB25EBC3}" destId="{718776BE-EB38-4EF2-A309-FCBEC2A0DF71}" srcOrd="0" destOrd="0" presId="urn:microsoft.com/office/officeart/2005/8/layout/hList6"/>
    <dgm:cxn modelId="{11FD6604-B576-455F-BE56-D6A9FB57DF5A}" type="presOf" srcId="{2B09E777-908C-453C-8568-52A9EF348CF4}" destId="{0F85129E-5FAF-4CE6-A1B0-5E771B3F3630}" srcOrd="0" destOrd="0" presId="urn:microsoft.com/office/officeart/2005/8/layout/hList6"/>
    <dgm:cxn modelId="{28C82BA0-F2A3-4F07-9BBB-31D3B6AC4BC6}" type="presOf" srcId="{D827ABCC-FF4B-4A3E-BBB7-02364D77231F}" destId="{F038A8FE-E1F9-4E4F-A1D0-E46279779699}" srcOrd="0" destOrd="0" presId="urn:microsoft.com/office/officeart/2005/8/layout/hList6"/>
    <dgm:cxn modelId="{331E1F07-5F70-4203-9247-BB6FB217D800}" type="presOf" srcId="{BEDA133D-CF21-414D-B0FB-6ED148562EF2}" destId="{718776BE-EB38-4EF2-A309-FCBEC2A0DF71}" srcOrd="0" destOrd="1" presId="urn:microsoft.com/office/officeart/2005/8/layout/hList6"/>
    <dgm:cxn modelId="{CAF36FDA-991A-4394-BED7-510DEB952E14}" srcId="{2B09E777-908C-453C-8568-52A9EF348CF4}" destId="{4F145DE4-0A10-4E4B-AEA8-58AAFB25EBC3}" srcOrd="6" destOrd="0" parTransId="{CB2F5F4E-710D-48DB-A341-045F8D4B47AA}" sibTransId="{DB856143-122E-487D-8C35-0D7AF9964C7D}"/>
    <dgm:cxn modelId="{A48844BD-41A4-47A5-8521-717C7CFAD86C}" srcId="{2B09E777-908C-453C-8568-52A9EF348CF4}" destId="{1ED15A58-0C9C-4EDF-9369-D30CB32F0E93}" srcOrd="4" destOrd="0" parTransId="{EE9F3BC1-4892-49C8-8360-9E02DA0FC5DC}" sibTransId="{A960948C-CFE1-4FBE-9784-23C897E0BF1A}"/>
    <dgm:cxn modelId="{B8E0708F-EB9F-440E-9957-D49B40393CAB}" type="presOf" srcId="{EFDD8FEE-8D66-4361-82D4-DB9557091498}" destId="{6A957045-8064-4CB2-B4A7-179402D55405}" srcOrd="0" destOrd="0" presId="urn:microsoft.com/office/officeart/2005/8/layout/hList6"/>
    <dgm:cxn modelId="{D80A5AE2-3212-4982-AC57-8411ECD6B148}" type="presParOf" srcId="{0F85129E-5FAF-4CE6-A1B0-5E771B3F3630}" destId="{6A957045-8064-4CB2-B4A7-179402D55405}" srcOrd="0" destOrd="0" presId="urn:microsoft.com/office/officeart/2005/8/layout/hList6"/>
    <dgm:cxn modelId="{612D0BD7-03B8-45E7-8AB6-7A414B002FDC}" type="presParOf" srcId="{0F85129E-5FAF-4CE6-A1B0-5E771B3F3630}" destId="{9D58AFCE-907C-4D68-AC4D-CCFE4A1D82D9}" srcOrd="1" destOrd="0" presId="urn:microsoft.com/office/officeart/2005/8/layout/hList6"/>
    <dgm:cxn modelId="{B0BABED5-123D-416F-B1EF-2238B3C43604}" type="presParOf" srcId="{0F85129E-5FAF-4CE6-A1B0-5E771B3F3630}" destId="{38F50D76-0C0E-42CF-B98C-30660E67BBE0}" srcOrd="2" destOrd="0" presId="urn:microsoft.com/office/officeart/2005/8/layout/hList6"/>
    <dgm:cxn modelId="{09B8BD7E-EDF3-4512-A789-46828992FD6F}" type="presParOf" srcId="{0F85129E-5FAF-4CE6-A1B0-5E771B3F3630}" destId="{D0825F78-4332-472E-8F85-C5BC5093E1D6}" srcOrd="3" destOrd="0" presId="urn:microsoft.com/office/officeart/2005/8/layout/hList6"/>
    <dgm:cxn modelId="{7744E414-A98F-4A97-AFFA-CB93345F592E}" type="presParOf" srcId="{0F85129E-5FAF-4CE6-A1B0-5E771B3F3630}" destId="{676F76E3-8465-406F-9B6D-550831A55F2E}" srcOrd="4" destOrd="0" presId="urn:microsoft.com/office/officeart/2005/8/layout/hList6"/>
    <dgm:cxn modelId="{2CDF08BC-1DDE-4B2C-9708-0B5160FEC5CE}" type="presParOf" srcId="{0F85129E-5FAF-4CE6-A1B0-5E771B3F3630}" destId="{81E8BE3F-7FCF-4555-8CE3-5EBD4C004D68}" srcOrd="5" destOrd="0" presId="urn:microsoft.com/office/officeart/2005/8/layout/hList6"/>
    <dgm:cxn modelId="{1D7C5C15-380B-45B1-8B5E-918B8BB21636}" type="presParOf" srcId="{0F85129E-5FAF-4CE6-A1B0-5E771B3F3630}" destId="{DDBB5040-7A65-4D8A-8538-644E6C1921CC}" srcOrd="6" destOrd="0" presId="urn:microsoft.com/office/officeart/2005/8/layout/hList6"/>
    <dgm:cxn modelId="{730967B2-A2AC-4C4C-B28C-D0C82BEBD717}" type="presParOf" srcId="{0F85129E-5FAF-4CE6-A1B0-5E771B3F3630}" destId="{E18162B1-B54E-41CC-A03D-5EF3990BF71E}" srcOrd="7" destOrd="0" presId="urn:microsoft.com/office/officeart/2005/8/layout/hList6"/>
    <dgm:cxn modelId="{8E4F9602-4799-46F0-8A36-6E51B984D8CA}" type="presParOf" srcId="{0F85129E-5FAF-4CE6-A1B0-5E771B3F3630}" destId="{0F589CE4-61C6-419B-A572-4FF959541981}" srcOrd="8" destOrd="0" presId="urn:microsoft.com/office/officeart/2005/8/layout/hList6"/>
    <dgm:cxn modelId="{54F6B2E4-5232-4003-8812-E09A46CC4BFF}" type="presParOf" srcId="{0F85129E-5FAF-4CE6-A1B0-5E771B3F3630}" destId="{E832401C-B51B-4A82-9BB5-0B682AE309A3}" srcOrd="9" destOrd="0" presId="urn:microsoft.com/office/officeart/2005/8/layout/hList6"/>
    <dgm:cxn modelId="{52B9B15F-0BAA-4159-B1F9-3254C44E8463}" type="presParOf" srcId="{0F85129E-5FAF-4CE6-A1B0-5E771B3F3630}" destId="{F038A8FE-E1F9-4E4F-A1D0-E46279779699}" srcOrd="10" destOrd="0" presId="urn:microsoft.com/office/officeart/2005/8/layout/hList6"/>
    <dgm:cxn modelId="{EB194F6A-DEEF-4857-8F29-3C70F8A8031E}" type="presParOf" srcId="{0F85129E-5FAF-4CE6-A1B0-5E771B3F3630}" destId="{12A5CD12-BAD0-4CB0-95E1-AFFB23320083}" srcOrd="11" destOrd="0" presId="urn:microsoft.com/office/officeart/2005/8/layout/hList6"/>
    <dgm:cxn modelId="{B60A1F82-B35F-47A1-B584-671B91E0B251}" type="presParOf" srcId="{0F85129E-5FAF-4CE6-A1B0-5E771B3F3630}" destId="{718776BE-EB38-4EF2-A309-FCBEC2A0DF71}" srcOrd="1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AA11B1-23C5-4CAA-AB2C-C95878F421B1}" type="doc">
      <dgm:prSet loTypeId="urn:microsoft.com/office/officeart/2005/8/layout/vList5" loCatId="list" qsTypeId="urn:microsoft.com/office/officeart/2005/8/quickstyle/3d2" qsCatId="3D" csTypeId="urn:microsoft.com/office/officeart/2005/8/colors/accent2_4" csCatId="accent2" phldr="1"/>
      <dgm:spPr/>
      <dgm:t>
        <a:bodyPr/>
        <a:lstStyle/>
        <a:p>
          <a:endParaRPr lang="en-US"/>
        </a:p>
      </dgm:t>
    </dgm:pt>
    <dgm:pt modelId="{1CEE470D-3CED-489A-A2AA-AB21F28DFF72}">
      <dgm:prSet/>
      <dgm:spPr/>
      <dgm:t>
        <a:bodyPr/>
        <a:lstStyle/>
        <a:p>
          <a:pPr rtl="0"/>
          <a:r>
            <a:rPr lang="en-US" b="1" dirty="0" smtClean="0"/>
            <a:t>The IJ will consider the totality of the evidence and decide whether to appoint a </a:t>
          </a:r>
          <a:r>
            <a:rPr lang="en-US" b="1" dirty="0" smtClean="0"/>
            <a:t>Qualified Legal Representative</a:t>
          </a:r>
          <a:endParaRPr lang="en-US" dirty="0"/>
        </a:p>
      </dgm:t>
    </dgm:pt>
    <dgm:pt modelId="{24D69E44-C79B-4334-B0C2-4A707143EF96}" type="parTrans" cxnId="{F3A79630-7DE9-48FA-BC17-51269F4CF0B0}">
      <dgm:prSet/>
      <dgm:spPr/>
      <dgm:t>
        <a:bodyPr/>
        <a:lstStyle/>
        <a:p>
          <a:endParaRPr lang="en-US"/>
        </a:p>
      </dgm:t>
    </dgm:pt>
    <dgm:pt modelId="{A26007E5-6FEE-4438-A0DE-A8F93F4520F5}" type="sibTrans" cxnId="{F3A79630-7DE9-48FA-BC17-51269F4CF0B0}">
      <dgm:prSet/>
      <dgm:spPr/>
      <dgm:t>
        <a:bodyPr/>
        <a:lstStyle/>
        <a:p>
          <a:endParaRPr lang="en-US"/>
        </a:p>
      </dgm:t>
    </dgm:pt>
    <dgm:pt modelId="{65F2C55D-741C-4047-B5F8-29DB046A95D3}">
      <dgm:prSet/>
      <dgm:spPr/>
      <dgm:t>
        <a:bodyPr/>
        <a:lstStyle/>
        <a:p>
          <a:pPr rtl="0"/>
          <a:r>
            <a:rPr lang="en-US" b="1" dirty="0" smtClean="0"/>
            <a:t>PROBLEMS:</a:t>
          </a:r>
          <a:endParaRPr lang="en-US" dirty="0"/>
        </a:p>
      </dgm:t>
    </dgm:pt>
    <dgm:pt modelId="{63E58880-15BB-4996-996C-F15B30B8AC7B}" type="parTrans" cxnId="{5A6F040D-4635-44BA-A0FD-F2FFC69B505B}">
      <dgm:prSet/>
      <dgm:spPr/>
      <dgm:t>
        <a:bodyPr/>
        <a:lstStyle/>
        <a:p>
          <a:endParaRPr lang="en-US"/>
        </a:p>
      </dgm:t>
    </dgm:pt>
    <dgm:pt modelId="{0E43F296-2F4D-4B61-A18D-D7BE9F38A84E}" type="sibTrans" cxnId="{5A6F040D-4635-44BA-A0FD-F2FFC69B505B}">
      <dgm:prSet/>
      <dgm:spPr/>
      <dgm:t>
        <a:bodyPr/>
        <a:lstStyle/>
        <a:p>
          <a:endParaRPr lang="en-US"/>
        </a:p>
      </dgm:t>
    </dgm:pt>
    <dgm:pt modelId="{511E9152-1E66-4824-A5B7-1440423C0EFF}">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en-US" b="1" dirty="0" smtClean="0"/>
            <a:t>Respondent is not represented at this hearing</a:t>
          </a:r>
          <a:endParaRPr lang="en-US" dirty="0"/>
        </a:p>
      </dgm:t>
    </dgm:pt>
    <dgm:pt modelId="{93B91E43-A448-4773-89BF-A65CB9A3FC23}" type="parTrans" cxnId="{402F8BCA-6C5A-46B4-BA97-A97DE49564D3}">
      <dgm:prSet/>
      <dgm:spPr/>
      <dgm:t>
        <a:bodyPr/>
        <a:lstStyle/>
        <a:p>
          <a:endParaRPr lang="en-US"/>
        </a:p>
      </dgm:t>
    </dgm:pt>
    <dgm:pt modelId="{59E88D1D-5602-4422-9DF2-4C71C85E58A8}" type="sibTrans" cxnId="{402F8BCA-6C5A-46B4-BA97-A97DE49564D3}">
      <dgm:prSet/>
      <dgm:spPr/>
      <dgm:t>
        <a:bodyPr/>
        <a:lstStyle/>
        <a:p>
          <a:endParaRPr lang="en-US"/>
        </a:p>
      </dgm:t>
    </dgm:pt>
    <dgm:pt modelId="{4752A6F7-CEFA-475E-ACB6-2BDBED66824D}">
      <dgm:prSet>
        <dgm:style>
          <a:lnRef idx="0">
            <a:schemeClr val="accent2"/>
          </a:lnRef>
          <a:fillRef idx="3">
            <a:schemeClr val="accent2"/>
          </a:fillRef>
          <a:effectRef idx="3">
            <a:schemeClr val="accent2"/>
          </a:effectRef>
          <a:fontRef idx="minor">
            <a:schemeClr val="lt1"/>
          </a:fontRef>
        </dgm:style>
      </dgm:prSet>
      <dgm:spPr/>
      <dgm:t>
        <a:bodyPr/>
        <a:lstStyle/>
        <a:p>
          <a:pPr rtl="0"/>
          <a:r>
            <a:rPr lang="en-US" b="1" dirty="0" smtClean="0"/>
            <a:t>The psychiatrist/psychologist is not present at this hearing (although it would seem that the IJ could call the </a:t>
          </a:r>
          <a:r>
            <a:rPr lang="en-US" b="1" dirty="0" err="1" smtClean="0"/>
            <a:t>mh</a:t>
          </a:r>
          <a:r>
            <a:rPr lang="en-US" b="1" dirty="0" smtClean="0"/>
            <a:t> evaluator if s/he had questions)</a:t>
          </a:r>
          <a:endParaRPr lang="en-US" dirty="0"/>
        </a:p>
      </dgm:t>
    </dgm:pt>
    <dgm:pt modelId="{BA199330-4D9A-4AF0-917B-77B69205427B}" type="parTrans" cxnId="{31596247-0A52-4BC2-9811-8F645D72ACA0}">
      <dgm:prSet/>
      <dgm:spPr/>
      <dgm:t>
        <a:bodyPr/>
        <a:lstStyle/>
        <a:p>
          <a:endParaRPr lang="en-US"/>
        </a:p>
      </dgm:t>
    </dgm:pt>
    <dgm:pt modelId="{0537E99D-13B7-4F34-88CC-DE76DA588E90}" type="sibTrans" cxnId="{31596247-0A52-4BC2-9811-8F645D72ACA0}">
      <dgm:prSet/>
      <dgm:spPr/>
      <dgm:t>
        <a:bodyPr/>
        <a:lstStyle/>
        <a:p>
          <a:endParaRPr lang="en-US"/>
        </a:p>
      </dgm:t>
    </dgm:pt>
    <dgm:pt modelId="{701D8EEE-E734-4FA0-A32F-2D359141F490}">
      <dgm:prSet/>
      <dgm:spPr/>
      <dgm:t>
        <a:bodyPr/>
        <a:lstStyle/>
        <a:p>
          <a:pPr rtl="0"/>
          <a:r>
            <a:rPr lang="en-US" b="1" dirty="0" smtClean="0"/>
            <a:t>What if the </a:t>
          </a:r>
          <a:r>
            <a:rPr lang="en-US" b="1" dirty="0" err="1" smtClean="0"/>
            <a:t>mh</a:t>
          </a:r>
          <a:r>
            <a:rPr lang="en-US" b="1" dirty="0" smtClean="0"/>
            <a:t> evaluator determines Respondent is competent but is mentally ill?  Phase I does not address mentally ill individuals who are competent.  However, </a:t>
          </a:r>
          <a:r>
            <a:rPr lang="en-US" b="1" dirty="0" smtClean="0"/>
            <a:t>M-A-M does</a:t>
          </a:r>
          <a:endParaRPr lang="en-US" b="1" dirty="0"/>
        </a:p>
      </dgm:t>
    </dgm:pt>
    <dgm:pt modelId="{92DA3684-7651-41E6-BCF0-E2A049F81835}" type="parTrans" cxnId="{8B61C370-DBFC-427E-B77D-90CFFA503866}">
      <dgm:prSet/>
      <dgm:spPr/>
      <dgm:t>
        <a:bodyPr/>
        <a:lstStyle/>
        <a:p>
          <a:endParaRPr lang="en-US"/>
        </a:p>
      </dgm:t>
    </dgm:pt>
    <dgm:pt modelId="{936D8C94-9C1F-45DF-8AA5-E507BE90AFB7}" type="sibTrans" cxnId="{8B61C370-DBFC-427E-B77D-90CFFA503866}">
      <dgm:prSet/>
      <dgm:spPr/>
      <dgm:t>
        <a:bodyPr/>
        <a:lstStyle/>
        <a:p>
          <a:endParaRPr lang="en-US"/>
        </a:p>
      </dgm:t>
    </dgm:pt>
    <dgm:pt modelId="{F08E0913-FE81-4064-8EFC-1FD611C1F8B8}" type="pres">
      <dgm:prSet presAssocID="{61AA11B1-23C5-4CAA-AB2C-C95878F421B1}" presName="Name0" presStyleCnt="0">
        <dgm:presLayoutVars>
          <dgm:dir/>
          <dgm:animLvl val="lvl"/>
          <dgm:resizeHandles val="exact"/>
        </dgm:presLayoutVars>
      </dgm:prSet>
      <dgm:spPr/>
      <dgm:t>
        <a:bodyPr/>
        <a:lstStyle/>
        <a:p>
          <a:endParaRPr lang="en-US"/>
        </a:p>
      </dgm:t>
    </dgm:pt>
    <dgm:pt modelId="{C32153C3-B0FC-49F1-BE66-13B2A888C451}" type="pres">
      <dgm:prSet presAssocID="{1CEE470D-3CED-489A-A2AA-AB21F28DFF72}" presName="linNode" presStyleCnt="0"/>
      <dgm:spPr/>
    </dgm:pt>
    <dgm:pt modelId="{438FE4FB-B2BF-4D39-B899-E27174A97225}" type="pres">
      <dgm:prSet presAssocID="{1CEE470D-3CED-489A-A2AA-AB21F28DFF72}" presName="parentText" presStyleLbl="node1" presStyleIdx="0" presStyleCnt="5">
        <dgm:presLayoutVars>
          <dgm:chMax val="1"/>
          <dgm:bulletEnabled val="1"/>
        </dgm:presLayoutVars>
      </dgm:prSet>
      <dgm:spPr/>
      <dgm:t>
        <a:bodyPr/>
        <a:lstStyle/>
        <a:p>
          <a:endParaRPr lang="en-US"/>
        </a:p>
      </dgm:t>
    </dgm:pt>
    <dgm:pt modelId="{1833FD91-A212-45EF-AC03-966C5FDD96C6}" type="pres">
      <dgm:prSet presAssocID="{A26007E5-6FEE-4438-A0DE-A8F93F4520F5}" presName="sp" presStyleCnt="0"/>
      <dgm:spPr/>
    </dgm:pt>
    <dgm:pt modelId="{3999B76C-C4F3-453F-B4EA-C60EF4CF948E}" type="pres">
      <dgm:prSet presAssocID="{65F2C55D-741C-4047-B5F8-29DB046A95D3}" presName="linNode" presStyleCnt="0"/>
      <dgm:spPr/>
    </dgm:pt>
    <dgm:pt modelId="{7C868F6A-7280-4A4E-8BC3-E2B5D6B0CA3C}" type="pres">
      <dgm:prSet presAssocID="{65F2C55D-741C-4047-B5F8-29DB046A95D3}" presName="parentText" presStyleLbl="node1" presStyleIdx="1" presStyleCnt="5">
        <dgm:presLayoutVars>
          <dgm:chMax val="1"/>
          <dgm:bulletEnabled val="1"/>
        </dgm:presLayoutVars>
      </dgm:prSet>
      <dgm:spPr/>
      <dgm:t>
        <a:bodyPr/>
        <a:lstStyle/>
        <a:p>
          <a:endParaRPr lang="en-US"/>
        </a:p>
      </dgm:t>
    </dgm:pt>
    <dgm:pt modelId="{9DE0A47A-8AD9-47BF-921F-5D194BE8238B}" type="pres">
      <dgm:prSet presAssocID="{0E43F296-2F4D-4B61-A18D-D7BE9F38A84E}" presName="sp" presStyleCnt="0"/>
      <dgm:spPr/>
    </dgm:pt>
    <dgm:pt modelId="{58ABEDB7-B985-4898-8C0B-A99291C996FF}" type="pres">
      <dgm:prSet presAssocID="{511E9152-1E66-4824-A5B7-1440423C0EFF}" presName="linNode" presStyleCnt="0"/>
      <dgm:spPr/>
    </dgm:pt>
    <dgm:pt modelId="{9AA6A3F5-8876-4BBF-9EFF-4A4FACF491C9}" type="pres">
      <dgm:prSet presAssocID="{511E9152-1E66-4824-A5B7-1440423C0EFF}" presName="parentText" presStyleLbl="node1" presStyleIdx="2" presStyleCnt="5">
        <dgm:presLayoutVars>
          <dgm:chMax val="1"/>
          <dgm:bulletEnabled val="1"/>
        </dgm:presLayoutVars>
      </dgm:prSet>
      <dgm:spPr/>
      <dgm:t>
        <a:bodyPr/>
        <a:lstStyle/>
        <a:p>
          <a:endParaRPr lang="en-US"/>
        </a:p>
      </dgm:t>
    </dgm:pt>
    <dgm:pt modelId="{4E3F50A4-F4B1-4DE9-8C76-0097913CF8B9}" type="pres">
      <dgm:prSet presAssocID="{59E88D1D-5602-4422-9DF2-4C71C85E58A8}" presName="sp" presStyleCnt="0"/>
      <dgm:spPr/>
    </dgm:pt>
    <dgm:pt modelId="{7DA34155-1831-4916-BD2B-8D481DCB0FC4}" type="pres">
      <dgm:prSet presAssocID="{4752A6F7-CEFA-475E-ACB6-2BDBED66824D}" presName="linNode" presStyleCnt="0"/>
      <dgm:spPr/>
    </dgm:pt>
    <dgm:pt modelId="{266357D8-98E3-4535-B444-48388C1F776B}" type="pres">
      <dgm:prSet presAssocID="{4752A6F7-CEFA-475E-ACB6-2BDBED66824D}" presName="parentText" presStyleLbl="node1" presStyleIdx="3" presStyleCnt="5">
        <dgm:presLayoutVars>
          <dgm:chMax val="1"/>
          <dgm:bulletEnabled val="1"/>
        </dgm:presLayoutVars>
      </dgm:prSet>
      <dgm:spPr/>
      <dgm:t>
        <a:bodyPr/>
        <a:lstStyle/>
        <a:p>
          <a:endParaRPr lang="en-US"/>
        </a:p>
      </dgm:t>
    </dgm:pt>
    <dgm:pt modelId="{4E278A32-CAF6-4AD8-BE0B-D5E1C5E1362C}" type="pres">
      <dgm:prSet presAssocID="{0537E99D-13B7-4F34-88CC-DE76DA588E90}" presName="sp" presStyleCnt="0"/>
      <dgm:spPr/>
    </dgm:pt>
    <dgm:pt modelId="{1B642838-7C4F-41F0-BE07-8CC83C9273B0}" type="pres">
      <dgm:prSet presAssocID="{701D8EEE-E734-4FA0-A32F-2D359141F490}" presName="linNode" presStyleCnt="0"/>
      <dgm:spPr/>
    </dgm:pt>
    <dgm:pt modelId="{4FDAF158-C3B6-43D9-9687-9D4526900020}" type="pres">
      <dgm:prSet presAssocID="{701D8EEE-E734-4FA0-A32F-2D359141F490}" presName="parentText" presStyleLbl="node1" presStyleIdx="4" presStyleCnt="5">
        <dgm:presLayoutVars>
          <dgm:chMax val="1"/>
          <dgm:bulletEnabled val="1"/>
        </dgm:presLayoutVars>
      </dgm:prSet>
      <dgm:spPr/>
      <dgm:t>
        <a:bodyPr/>
        <a:lstStyle/>
        <a:p>
          <a:endParaRPr lang="en-US"/>
        </a:p>
      </dgm:t>
    </dgm:pt>
  </dgm:ptLst>
  <dgm:cxnLst>
    <dgm:cxn modelId="{16A05754-D013-4E55-A382-43942407D04A}" type="presOf" srcId="{4752A6F7-CEFA-475E-ACB6-2BDBED66824D}" destId="{266357D8-98E3-4535-B444-48388C1F776B}" srcOrd="0" destOrd="0" presId="urn:microsoft.com/office/officeart/2005/8/layout/vList5"/>
    <dgm:cxn modelId="{8B61C370-DBFC-427E-B77D-90CFFA503866}" srcId="{61AA11B1-23C5-4CAA-AB2C-C95878F421B1}" destId="{701D8EEE-E734-4FA0-A32F-2D359141F490}" srcOrd="4" destOrd="0" parTransId="{92DA3684-7651-41E6-BCF0-E2A049F81835}" sibTransId="{936D8C94-9C1F-45DF-8AA5-E507BE90AFB7}"/>
    <dgm:cxn modelId="{5A6F040D-4635-44BA-A0FD-F2FFC69B505B}" srcId="{61AA11B1-23C5-4CAA-AB2C-C95878F421B1}" destId="{65F2C55D-741C-4047-B5F8-29DB046A95D3}" srcOrd="1" destOrd="0" parTransId="{63E58880-15BB-4996-996C-F15B30B8AC7B}" sibTransId="{0E43F296-2F4D-4B61-A18D-D7BE9F38A84E}"/>
    <dgm:cxn modelId="{EBD87F9B-18A0-4944-80A9-5A982F7B0249}" type="presOf" srcId="{65F2C55D-741C-4047-B5F8-29DB046A95D3}" destId="{7C868F6A-7280-4A4E-8BC3-E2B5D6B0CA3C}" srcOrd="0" destOrd="0" presId="urn:microsoft.com/office/officeart/2005/8/layout/vList5"/>
    <dgm:cxn modelId="{402F8BCA-6C5A-46B4-BA97-A97DE49564D3}" srcId="{61AA11B1-23C5-4CAA-AB2C-C95878F421B1}" destId="{511E9152-1E66-4824-A5B7-1440423C0EFF}" srcOrd="2" destOrd="0" parTransId="{93B91E43-A448-4773-89BF-A65CB9A3FC23}" sibTransId="{59E88D1D-5602-4422-9DF2-4C71C85E58A8}"/>
    <dgm:cxn modelId="{A8ABF15D-A09B-4EF9-A6C8-C5A07E5087F6}" type="presOf" srcId="{511E9152-1E66-4824-A5B7-1440423C0EFF}" destId="{9AA6A3F5-8876-4BBF-9EFF-4A4FACF491C9}" srcOrd="0" destOrd="0" presId="urn:microsoft.com/office/officeart/2005/8/layout/vList5"/>
    <dgm:cxn modelId="{42E5A4E0-7240-41C1-9754-A3B2CA0F35DE}" type="presOf" srcId="{701D8EEE-E734-4FA0-A32F-2D359141F490}" destId="{4FDAF158-C3B6-43D9-9687-9D4526900020}" srcOrd="0" destOrd="0" presId="urn:microsoft.com/office/officeart/2005/8/layout/vList5"/>
    <dgm:cxn modelId="{31596247-0A52-4BC2-9811-8F645D72ACA0}" srcId="{61AA11B1-23C5-4CAA-AB2C-C95878F421B1}" destId="{4752A6F7-CEFA-475E-ACB6-2BDBED66824D}" srcOrd="3" destOrd="0" parTransId="{BA199330-4D9A-4AF0-917B-77B69205427B}" sibTransId="{0537E99D-13B7-4F34-88CC-DE76DA588E90}"/>
    <dgm:cxn modelId="{F3A79630-7DE9-48FA-BC17-51269F4CF0B0}" srcId="{61AA11B1-23C5-4CAA-AB2C-C95878F421B1}" destId="{1CEE470D-3CED-489A-A2AA-AB21F28DFF72}" srcOrd="0" destOrd="0" parTransId="{24D69E44-C79B-4334-B0C2-4A707143EF96}" sibTransId="{A26007E5-6FEE-4438-A0DE-A8F93F4520F5}"/>
    <dgm:cxn modelId="{625829F8-4E18-41C8-A2EC-C7DE8E9D67A3}" type="presOf" srcId="{1CEE470D-3CED-489A-A2AA-AB21F28DFF72}" destId="{438FE4FB-B2BF-4D39-B899-E27174A97225}" srcOrd="0" destOrd="0" presId="urn:microsoft.com/office/officeart/2005/8/layout/vList5"/>
    <dgm:cxn modelId="{DE0D30CA-BDD2-443B-B74A-7032C4F38274}" type="presOf" srcId="{61AA11B1-23C5-4CAA-AB2C-C95878F421B1}" destId="{F08E0913-FE81-4064-8EFC-1FD611C1F8B8}" srcOrd="0" destOrd="0" presId="urn:microsoft.com/office/officeart/2005/8/layout/vList5"/>
    <dgm:cxn modelId="{2F0B91F7-1630-4808-8CAB-F1C879ABFB68}" type="presParOf" srcId="{F08E0913-FE81-4064-8EFC-1FD611C1F8B8}" destId="{C32153C3-B0FC-49F1-BE66-13B2A888C451}" srcOrd="0" destOrd="0" presId="urn:microsoft.com/office/officeart/2005/8/layout/vList5"/>
    <dgm:cxn modelId="{334C5654-0CB3-4A76-81B3-7CA35F2D2657}" type="presParOf" srcId="{C32153C3-B0FC-49F1-BE66-13B2A888C451}" destId="{438FE4FB-B2BF-4D39-B899-E27174A97225}" srcOrd="0" destOrd="0" presId="urn:microsoft.com/office/officeart/2005/8/layout/vList5"/>
    <dgm:cxn modelId="{A867627D-441B-4CEC-ABCA-45E4F09D289A}" type="presParOf" srcId="{F08E0913-FE81-4064-8EFC-1FD611C1F8B8}" destId="{1833FD91-A212-45EF-AC03-966C5FDD96C6}" srcOrd="1" destOrd="0" presId="urn:microsoft.com/office/officeart/2005/8/layout/vList5"/>
    <dgm:cxn modelId="{DBCBFD84-76AB-4400-A66C-64599FCAE049}" type="presParOf" srcId="{F08E0913-FE81-4064-8EFC-1FD611C1F8B8}" destId="{3999B76C-C4F3-453F-B4EA-C60EF4CF948E}" srcOrd="2" destOrd="0" presId="urn:microsoft.com/office/officeart/2005/8/layout/vList5"/>
    <dgm:cxn modelId="{9AB5B707-302E-478F-A6EA-5B9F3547D4FF}" type="presParOf" srcId="{3999B76C-C4F3-453F-B4EA-C60EF4CF948E}" destId="{7C868F6A-7280-4A4E-8BC3-E2B5D6B0CA3C}" srcOrd="0" destOrd="0" presId="urn:microsoft.com/office/officeart/2005/8/layout/vList5"/>
    <dgm:cxn modelId="{B815AA6B-A295-4FEA-92A1-2DA333A7EECE}" type="presParOf" srcId="{F08E0913-FE81-4064-8EFC-1FD611C1F8B8}" destId="{9DE0A47A-8AD9-47BF-921F-5D194BE8238B}" srcOrd="3" destOrd="0" presId="urn:microsoft.com/office/officeart/2005/8/layout/vList5"/>
    <dgm:cxn modelId="{CE2A62B1-9848-41C3-9C74-19B49A6AC353}" type="presParOf" srcId="{F08E0913-FE81-4064-8EFC-1FD611C1F8B8}" destId="{58ABEDB7-B985-4898-8C0B-A99291C996FF}" srcOrd="4" destOrd="0" presId="urn:microsoft.com/office/officeart/2005/8/layout/vList5"/>
    <dgm:cxn modelId="{80B53A14-57A7-403E-BC94-9BCA6198B498}" type="presParOf" srcId="{58ABEDB7-B985-4898-8C0B-A99291C996FF}" destId="{9AA6A3F5-8876-4BBF-9EFF-4A4FACF491C9}" srcOrd="0" destOrd="0" presId="urn:microsoft.com/office/officeart/2005/8/layout/vList5"/>
    <dgm:cxn modelId="{2242C2C8-92BF-4523-B3C6-3EA111451462}" type="presParOf" srcId="{F08E0913-FE81-4064-8EFC-1FD611C1F8B8}" destId="{4E3F50A4-F4B1-4DE9-8C76-0097913CF8B9}" srcOrd="5" destOrd="0" presId="urn:microsoft.com/office/officeart/2005/8/layout/vList5"/>
    <dgm:cxn modelId="{2DAFF33C-54A4-4909-BCC7-88BA4414CEB2}" type="presParOf" srcId="{F08E0913-FE81-4064-8EFC-1FD611C1F8B8}" destId="{7DA34155-1831-4916-BD2B-8D481DCB0FC4}" srcOrd="6" destOrd="0" presId="urn:microsoft.com/office/officeart/2005/8/layout/vList5"/>
    <dgm:cxn modelId="{F50B49E4-947B-4318-81C5-D41F152D2922}" type="presParOf" srcId="{7DA34155-1831-4916-BD2B-8D481DCB0FC4}" destId="{266357D8-98E3-4535-B444-48388C1F776B}" srcOrd="0" destOrd="0" presId="urn:microsoft.com/office/officeart/2005/8/layout/vList5"/>
    <dgm:cxn modelId="{B34F1B1B-CCDA-4009-BD3A-E0AA70A07043}" type="presParOf" srcId="{F08E0913-FE81-4064-8EFC-1FD611C1F8B8}" destId="{4E278A32-CAF6-4AD8-BE0B-D5E1C5E1362C}" srcOrd="7" destOrd="0" presId="urn:microsoft.com/office/officeart/2005/8/layout/vList5"/>
    <dgm:cxn modelId="{51821A55-E6F2-4513-A647-A7A9B34AA9C3}" type="presParOf" srcId="{F08E0913-FE81-4064-8EFC-1FD611C1F8B8}" destId="{1B642838-7C4F-41F0-BE07-8CC83C9273B0}" srcOrd="8" destOrd="0" presId="urn:microsoft.com/office/officeart/2005/8/layout/vList5"/>
    <dgm:cxn modelId="{F7F1777F-6FF5-454A-B89F-DFF376E4AA3D}" type="presParOf" srcId="{1B642838-7C4F-41F0-BE07-8CC83C9273B0}" destId="{4FDAF158-C3B6-43D9-9687-9D4526900020}"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B4F1C93-0278-48D4-B035-BFFEAC227B18}"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en-US"/>
        </a:p>
      </dgm:t>
    </dgm:pt>
    <dgm:pt modelId="{587A0781-292A-4EF1-9826-251769DC16B3}">
      <dgm:prSet/>
      <dgm:spPr/>
      <dgm:t>
        <a:bodyPr/>
        <a:lstStyle/>
        <a:p>
          <a:pPr rtl="0"/>
          <a:r>
            <a:rPr lang="en-US" b="1" dirty="0" smtClean="0"/>
            <a:t>The IJ will consider the totality of the evidence and decide whether Respondent is mentally competent.</a:t>
          </a:r>
          <a:endParaRPr lang="en-US" dirty="0"/>
        </a:p>
      </dgm:t>
    </dgm:pt>
    <dgm:pt modelId="{525F726A-6E00-4CD4-B80E-BB73E8E86AEC}" type="parTrans" cxnId="{062CFE0D-7992-403D-803D-AAA13B488140}">
      <dgm:prSet/>
      <dgm:spPr/>
      <dgm:t>
        <a:bodyPr/>
        <a:lstStyle/>
        <a:p>
          <a:endParaRPr lang="en-US"/>
        </a:p>
      </dgm:t>
    </dgm:pt>
    <dgm:pt modelId="{D6FA9768-5EEB-4BFD-9265-F36F1DDF6ED6}" type="sibTrans" cxnId="{062CFE0D-7992-403D-803D-AAA13B488140}">
      <dgm:prSet/>
      <dgm:spPr/>
      <dgm:t>
        <a:bodyPr/>
        <a:lstStyle/>
        <a:p>
          <a:endParaRPr lang="en-US"/>
        </a:p>
      </dgm:t>
    </dgm:pt>
    <dgm:pt modelId="{BE7E0C27-924D-4CFF-AFAF-CCB5145AB3D7}">
      <dgm:prSet/>
      <dgm:spPr/>
      <dgm:t>
        <a:bodyPr/>
        <a:lstStyle/>
        <a:p>
          <a:pPr rtl="0"/>
          <a:r>
            <a:rPr lang="en-US" b="1" dirty="0" smtClean="0"/>
            <a:t>If the IJ finds a detained </a:t>
          </a:r>
          <a:r>
            <a:rPr lang="en-US" b="1" i="1" dirty="0" smtClean="0"/>
            <a:t>pro se</a:t>
          </a:r>
          <a:r>
            <a:rPr lang="en-US" b="1" dirty="0" smtClean="0"/>
            <a:t> respondent to be mentally incompetent, he will appoint a QLR.  The respondent does not have the right to waive the QLR.</a:t>
          </a:r>
          <a:endParaRPr lang="en-US" dirty="0"/>
        </a:p>
      </dgm:t>
    </dgm:pt>
    <dgm:pt modelId="{FD4A7112-5F52-4726-AC7C-84F4E5B5757E}" type="parTrans" cxnId="{189EE9D2-5841-4C71-B3F5-E95DF67B06C7}">
      <dgm:prSet/>
      <dgm:spPr/>
      <dgm:t>
        <a:bodyPr/>
        <a:lstStyle/>
        <a:p>
          <a:endParaRPr lang="en-US"/>
        </a:p>
      </dgm:t>
    </dgm:pt>
    <dgm:pt modelId="{E3CCC130-3F0E-40DE-BDD5-CEDCA99714CB}" type="sibTrans" cxnId="{189EE9D2-5841-4C71-B3F5-E95DF67B06C7}">
      <dgm:prSet/>
      <dgm:spPr/>
      <dgm:t>
        <a:bodyPr/>
        <a:lstStyle/>
        <a:p>
          <a:endParaRPr lang="en-US"/>
        </a:p>
      </dgm:t>
    </dgm:pt>
    <dgm:pt modelId="{35C695F7-D5D6-4C0E-9CF2-2C7F4C14297D}">
      <dgm:prSet/>
      <dgm:spPr/>
      <dgm:t>
        <a:bodyPr/>
        <a:lstStyle/>
        <a:p>
          <a:pPr rtl="0"/>
          <a:r>
            <a:rPr lang="en-US" b="1" dirty="0" smtClean="0"/>
            <a:t>There are very few trained and designated QLR’s in the field.</a:t>
          </a:r>
          <a:endParaRPr lang="en-US" b="1" dirty="0"/>
        </a:p>
      </dgm:t>
    </dgm:pt>
    <dgm:pt modelId="{3D4D218D-80B6-471B-8EC5-61E699E03622}" type="parTrans" cxnId="{844C7D9C-FB85-4503-8592-E083730A89A2}">
      <dgm:prSet/>
      <dgm:spPr/>
    </dgm:pt>
    <dgm:pt modelId="{0ECCD17F-50A5-430A-AD92-596F08E3998A}" type="sibTrans" cxnId="{844C7D9C-FB85-4503-8592-E083730A89A2}">
      <dgm:prSet/>
      <dgm:spPr/>
    </dgm:pt>
    <dgm:pt modelId="{E506805C-B08E-450A-B367-46BB727055AF}">
      <dgm:prSet/>
      <dgm:spPr/>
      <dgm:t>
        <a:bodyPr/>
        <a:lstStyle/>
        <a:p>
          <a:pPr rtl="0"/>
          <a:r>
            <a:rPr lang="en-US" b="1" dirty="0" smtClean="0"/>
            <a:t>The QLR’s in Houston are the attorneys at YMCA International Refugee Services.</a:t>
          </a:r>
          <a:endParaRPr lang="en-US" b="1" dirty="0"/>
        </a:p>
      </dgm:t>
    </dgm:pt>
    <dgm:pt modelId="{D07CE8E9-3652-4184-80BC-22A3D22C7DC4}" type="parTrans" cxnId="{858BD4E5-7173-4791-AAC5-9C57DF2D91B0}">
      <dgm:prSet/>
      <dgm:spPr/>
    </dgm:pt>
    <dgm:pt modelId="{BC7B559E-0C79-4AF1-913E-14A40EE20E1C}" type="sibTrans" cxnId="{858BD4E5-7173-4791-AAC5-9C57DF2D91B0}">
      <dgm:prSet/>
      <dgm:spPr/>
    </dgm:pt>
    <dgm:pt modelId="{66AA6BBA-B1ED-4F9F-8F2D-B0F0330FEE03}" type="pres">
      <dgm:prSet presAssocID="{5B4F1C93-0278-48D4-B035-BFFEAC227B18}" presName="linear" presStyleCnt="0">
        <dgm:presLayoutVars>
          <dgm:animLvl val="lvl"/>
          <dgm:resizeHandles val="exact"/>
        </dgm:presLayoutVars>
      </dgm:prSet>
      <dgm:spPr/>
      <dgm:t>
        <a:bodyPr/>
        <a:lstStyle/>
        <a:p>
          <a:endParaRPr lang="en-US"/>
        </a:p>
      </dgm:t>
    </dgm:pt>
    <dgm:pt modelId="{ADE580A4-B1EF-4059-93F9-61677F08DEC9}" type="pres">
      <dgm:prSet presAssocID="{587A0781-292A-4EF1-9826-251769DC16B3}" presName="parentText" presStyleLbl="node1" presStyleIdx="0" presStyleCnt="4">
        <dgm:presLayoutVars>
          <dgm:chMax val="0"/>
          <dgm:bulletEnabled val="1"/>
        </dgm:presLayoutVars>
      </dgm:prSet>
      <dgm:spPr/>
      <dgm:t>
        <a:bodyPr/>
        <a:lstStyle/>
        <a:p>
          <a:endParaRPr lang="en-US"/>
        </a:p>
      </dgm:t>
    </dgm:pt>
    <dgm:pt modelId="{00F7305C-2FF0-42F2-999B-E6F93888CA93}" type="pres">
      <dgm:prSet presAssocID="{D6FA9768-5EEB-4BFD-9265-F36F1DDF6ED6}" presName="spacer" presStyleCnt="0"/>
      <dgm:spPr/>
    </dgm:pt>
    <dgm:pt modelId="{7CBCFC17-A053-43F7-AF69-5B11FCCF641D}" type="pres">
      <dgm:prSet presAssocID="{BE7E0C27-924D-4CFF-AFAF-CCB5145AB3D7}" presName="parentText" presStyleLbl="node1" presStyleIdx="1" presStyleCnt="4">
        <dgm:presLayoutVars>
          <dgm:chMax val="0"/>
          <dgm:bulletEnabled val="1"/>
        </dgm:presLayoutVars>
      </dgm:prSet>
      <dgm:spPr/>
      <dgm:t>
        <a:bodyPr/>
        <a:lstStyle/>
        <a:p>
          <a:endParaRPr lang="en-US"/>
        </a:p>
      </dgm:t>
    </dgm:pt>
    <dgm:pt modelId="{DF0BF178-3B2D-4D48-8F60-B634861076A2}" type="pres">
      <dgm:prSet presAssocID="{E3CCC130-3F0E-40DE-BDD5-CEDCA99714CB}" presName="spacer" presStyleCnt="0"/>
      <dgm:spPr/>
    </dgm:pt>
    <dgm:pt modelId="{43EA90BC-3FBB-46DB-857C-13E5909BAC30}" type="pres">
      <dgm:prSet presAssocID="{35C695F7-D5D6-4C0E-9CF2-2C7F4C14297D}" presName="parentText" presStyleLbl="node1" presStyleIdx="2" presStyleCnt="4">
        <dgm:presLayoutVars>
          <dgm:chMax val="0"/>
          <dgm:bulletEnabled val="1"/>
        </dgm:presLayoutVars>
      </dgm:prSet>
      <dgm:spPr/>
      <dgm:t>
        <a:bodyPr/>
        <a:lstStyle/>
        <a:p>
          <a:endParaRPr lang="en-US"/>
        </a:p>
      </dgm:t>
    </dgm:pt>
    <dgm:pt modelId="{F065293C-8413-43F3-8D61-C6B529588636}" type="pres">
      <dgm:prSet presAssocID="{0ECCD17F-50A5-430A-AD92-596F08E3998A}" presName="spacer" presStyleCnt="0"/>
      <dgm:spPr/>
    </dgm:pt>
    <dgm:pt modelId="{0EF4B4D8-027C-41B5-96FB-5B2FFBDE727C}" type="pres">
      <dgm:prSet presAssocID="{E506805C-B08E-450A-B367-46BB727055AF}" presName="parentText" presStyleLbl="node1" presStyleIdx="3" presStyleCnt="4">
        <dgm:presLayoutVars>
          <dgm:chMax val="0"/>
          <dgm:bulletEnabled val="1"/>
        </dgm:presLayoutVars>
      </dgm:prSet>
      <dgm:spPr/>
      <dgm:t>
        <a:bodyPr/>
        <a:lstStyle/>
        <a:p>
          <a:endParaRPr lang="en-US"/>
        </a:p>
      </dgm:t>
    </dgm:pt>
  </dgm:ptLst>
  <dgm:cxnLst>
    <dgm:cxn modelId="{FB9C4D07-8106-4F38-8BAE-67089F41D666}" type="presOf" srcId="{5B4F1C93-0278-48D4-B035-BFFEAC227B18}" destId="{66AA6BBA-B1ED-4F9F-8F2D-B0F0330FEE03}" srcOrd="0" destOrd="0" presId="urn:microsoft.com/office/officeart/2005/8/layout/vList2"/>
    <dgm:cxn modelId="{00ADBE6A-FCB4-408F-92B1-7585BE05DF94}" type="presOf" srcId="{BE7E0C27-924D-4CFF-AFAF-CCB5145AB3D7}" destId="{7CBCFC17-A053-43F7-AF69-5B11FCCF641D}" srcOrd="0" destOrd="0" presId="urn:microsoft.com/office/officeart/2005/8/layout/vList2"/>
    <dgm:cxn modelId="{858BD4E5-7173-4791-AAC5-9C57DF2D91B0}" srcId="{5B4F1C93-0278-48D4-B035-BFFEAC227B18}" destId="{E506805C-B08E-450A-B367-46BB727055AF}" srcOrd="3" destOrd="0" parTransId="{D07CE8E9-3652-4184-80BC-22A3D22C7DC4}" sibTransId="{BC7B559E-0C79-4AF1-913E-14A40EE20E1C}"/>
    <dgm:cxn modelId="{67B8FB9C-CA4E-4EA5-84AF-E0E027A1059E}" type="presOf" srcId="{35C695F7-D5D6-4C0E-9CF2-2C7F4C14297D}" destId="{43EA90BC-3FBB-46DB-857C-13E5909BAC30}" srcOrd="0" destOrd="0" presId="urn:microsoft.com/office/officeart/2005/8/layout/vList2"/>
    <dgm:cxn modelId="{189EE9D2-5841-4C71-B3F5-E95DF67B06C7}" srcId="{5B4F1C93-0278-48D4-B035-BFFEAC227B18}" destId="{BE7E0C27-924D-4CFF-AFAF-CCB5145AB3D7}" srcOrd="1" destOrd="0" parTransId="{FD4A7112-5F52-4726-AC7C-84F4E5B5757E}" sibTransId="{E3CCC130-3F0E-40DE-BDD5-CEDCA99714CB}"/>
    <dgm:cxn modelId="{844C7D9C-FB85-4503-8592-E083730A89A2}" srcId="{5B4F1C93-0278-48D4-B035-BFFEAC227B18}" destId="{35C695F7-D5D6-4C0E-9CF2-2C7F4C14297D}" srcOrd="2" destOrd="0" parTransId="{3D4D218D-80B6-471B-8EC5-61E699E03622}" sibTransId="{0ECCD17F-50A5-430A-AD92-596F08E3998A}"/>
    <dgm:cxn modelId="{BF83ADE0-1B41-4745-AAFC-37E0B59D4438}" type="presOf" srcId="{587A0781-292A-4EF1-9826-251769DC16B3}" destId="{ADE580A4-B1EF-4059-93F9-61677F08DEC9}" srcOrd="0" destOrd="0" presId="urn:microsoft.com/office/officeart/2005/8/layout/vList2"/>
    <dgm:cxn modelId="{05AB48F5-7023-49F9-BCEE-D79EF84A8C81}" type="presOf" srcId="{E506805C-B08E-450A-B367-46BB727055AF}" destId="{0EF4B4D8-027C-41B5-96FB-5B2FFBDE727C}" srcOrd="0" destOrd="0" presId="urn:microsoft.com/office/officeart/2005/8/layout/vList2"/>
    <dgm:cxn modelId="{062CFE0D-7992-403D-803D-AAA13B488140}" srcId="{5B4F1C93-0278-48D4-B035-BFFEAC227B18}" destId="{587A0781-292A-4EF1-9826-251769DC16B3}" srcOrd="0" destOrd="0" parTransId="{525F726A-6E00-4CD4-B80E-BB73E8E86AEC}" sibTransId="{D6FA9768-5EEB-4BFD-9265-F36F1DDF6ED6}"/>
    <dgm:cxn modelId="{844818DF-C040-4EF8-80AA-C2782058C589}" type="presParOf" srcId="{66AA6BBA-B1ED-4F9F-8F2D-B0F0330FEE03}" destId="{ADE580A4-B1EF-4059-93F9-61677F08DEC9}" srcOrd="0" destOrd="0" presId="urn:microsoft.com/office/officeart/2005/8/layout/vList2"/>
    <dgm:cxn modelId="{32A96CBB-108D-41F3-826C-833DD2F48F0C}" type="presParOf" srcId="{66AA6BBA-B1ED-4F9F-8F2D-B0F0330FEE03}" destId="{00F7305C-2FF0-42F2-999B-E6F93888CA93}" srcOrd="1" destOrd="0" presId="urn:microsoft.com/office/officeart/2005/8/layout/vList2"/>
    <dgm:cxn modelId="{17DF7EA2-8576-4454-A0A7-2C9386CA4D3C}" type="presParOf" srcId="{66AA6BBA-B1ED-4F9F-8F2D-B0F0330FEE03}" destId="{7CBCFC17-A053-43F7-AF69-5B11FCCF641D}" srcOrd="2" destOrd="0" presId="urn:microsoft.com/office/officeart/2005/8/layout/vList2"/>
    <dgm:cxn modelId="{6FEAB693-94B8-4C40-AAF8-255410E5098C}" type="presParOf" srcId="{66AA6BBA-B1ED-4F9F-8F2D-B0F0330FEE03}" destId="{DF0BF178-3B2D-4D48-8F60-B634861076A2}" srcOrd="3" destOrd="0" presId="urn:microsoft.com/office/officeart/2005/8/layout/vList2"/>
    <dgm:cxn modelId="{C11CC9E9-4A7D-4B25-822D-9504020381E9}" type="presParOf" srcId="{66AA6BBA-B1ED-4F9F-8F2D-B0F0330FEE03}" destId="{43EA90BC-3FBB-46DB-857C-13E5909BAC30}" srcOrd="4" destOrd="0" presId="urn:microsoft.com/office/officeart/2005/8/layout/vList2"/>
    <dgm:cxn modelId="{D23A3D53-7383-424A-B4AF-83A3B7D899C5}" type="presParOf" srcId="{66AA6BBA-B1ED-4F9F-8F2D-B0F0330FEE03}" destId="{F065293C-8413-43F3-8D61-C6B529588636}" srcOrd="5" destOrd="0" presId="urn:microsoft.com/office/officeart/2005/8/layout/vList2"/>
    <dgm:cxn modelId="{96B2770B-5BCC-4DE2-B357-D6B968192170}" type="presParOf" srcId="{66AA6BBA-B1ED-4F9F-8F2D-B0F0330FEE03}" destId="{0EF4B4D8-027C-41B5-96FB-5B2FFBDE727C}"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EE8C4C1-F73C-4EA2-B4CF-412CF206059C}" type="doc">
      <dgm:prSet loTypeId="urn:microsoft.com/office/officeart/2005/8/layout/venn1" loCatId="relationship" qsTypeId="urn:microsoft.com/office/officeart/2005/8/quickstyle/3d3" qsCatId="3D" csTypeId="urn:microsoft.com/office/officeart/2005/8/colors/accent2_3" csCatId="accent2"/>
      <dgm:spPr/>
      <dgm:t>
        <a:bodyPr/>
        <a:lstStyle/>
        <a:p>
          <a:endParaRPr lang="en-US"/>
        </a:p>
      </dgm:t>
    </dgm:pt>
    <dgm:pt modelId="{4485B097-471E-4D32-B353-3679C80D4762}">
      <dgm:prSet/>
      <dgm:spPr/>
      <dgm:t>
        <a:bodyPr/>
        <a:lstStyle/>
        <a:p>
          <a:pPr rtl="0"/>
          <a:r>
            <a:rPr lang="en-US" b="1" dirty="0" smtClean="0"/>
            <a:t>In order to decide whether a QLR is an appropriate safeguard, the IJ will review the mental health evaluator’s assessment as to whether R can consult with and assist counsel.</a:t>
          </a:r>
          <a:endParaRPr lang="en-US" b="1" dirty="0"/>
        </a:p>
      </dgm:t>
    </dgm:pt>
    <dgm:pt modelId="{0218AD34-E431-413D-87C7-9656B974EB43}" type="parTrans" cxnId="{99BC511B-70D2-4A46-B9D8-0E8EE80CBA25}">
      <dgm:prSet/>
      <dgm:spPr/>
      <dgm:t>
        <a:bodyPr/>
        <a:lstStyle/>
        <a:p>
          <a:endParaRPr lang="en-US"/>
        </a:p>
      </dgm:t>
    </dgm:pt>
    <dgm:pt modelId="{52745917-4B5F-4EA6-8E04-D1C90A31B10D}" type="sibTrans" cxnId="{99BC511B-70D2-4A46-B9D8-0E8EE80CBA25}">
      <dgm:prSet/>
      <dgm:spPr/>
      <dgm:t>
        <a:bodyPr/>
        <a:lstStyle/>
        <a:p>
          <a:endParaRPr lang="en-US"/>
        </a:p>
      </dgm:t>
    </dgm:pt>
    <dgm:pt modelId="{376DEDA7-C22C-4746-9DA9-B1EFED2DB455}" type="pres">
      <dgm:prSet presAssocID="{EEE8C4C1-F73C-4EA2-B4CF-412CF206059C}" presName="compositeShape" presStyleCnt="0">
        <dgm:presLayoutVars>
          <dgm:chMax val="7"/>
          <dgm:dir/>
          <dgm:resizeHandles val="exact"/>
        </dgm:presLayoutVars>
      </dgm:prSet>
      <dgm:spPr/>
      <dgm:t>
        <a:bodyPr/>
        <a:lstStyle/>
        <a:p>
          <a:endParaRPr lang="en-US"/>
        </a:p>
      </dgm:t>
    </dgm:pt>
    <dgm:pt modelId="{5D03981C-914F-4599-8580-10EB1EA01DB2}" type="pres">
      <dgm:prSet presAssocID="{4485B097-471E-4D32-B353-3679C80D4762}" presName="circ1TxSh" presStyleLbl="vennNode1" presStyleIdx="0" presStyleCnt="1"/>
      <dgm:spPr/>
      <dgm:t>
        <a:bodyPr/>
        <a:lstStyle/>
        <a:p>
          <a:endParaRPr lang="en-US"/>
        </a:p>
      </dgm:t>
    </dgm:pt>
  </dgm:ptLst>
  <dgm:cxnLst>
    <dgm:cxn modelId="{43EC6565-4BE8-44EF-9A72-4E07F23AD5EE}" type="presOf" srcId="{EEE8C4C1-F73C-4EA2-B4CF-412CF206059C}" destId="{376DEDA7-C22C-4746-9DA9-B1EFED2DB455}" srcOrd="0" destOrd="0" presId="urn:microsoft.com/office/officeart/2005/8/layout/venn1"/>
    <dgm:cxn modelId="{3DE35278-2B0F-4025-A999-94EFE60172F4}" type="presOf" srcId="{4485B097-471E-4D32-B353-3679C80D4762}" destId="{5D03981C-914F-4599-8580-10EB1EA01DB2}" srcOrd="0" destOrd="0" presId="urn:microsoft.com/office/officeart/2005/8/layout/venn1"/>
    <dgm:cxn modelId="{99BC511B-70D2-4A46-B9D8-0E8EE80CBA25}" srcId="{EEE8C4C1-F73C-4EA2-B4CF-412CF206059C}" destId="{4485B097-471E-4D32-B353-3679C80D4762}" srcOrd="0" destOrd="0" parTransId="{0218AD34-E431-413D-87C7-9656B974EB43}" sibTransId="{52745917-4B5F-4EA6-8E04-D1C90A31B10D}"/>
    <dgm:cxn modelId="{0A4EE80F-A5BE-4642-B920-8809D76BB85F}" type="presParOf" srcId="{376DEDA7-C22C-4746-9DA9-B1EFED2DB455}" destId="{5D03981C-914F-4599-8580-10EB1EA01DB2}"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22BD794-0ED5-4C17-A964-B85356242531}" type="doc">
      <dgm:prSet loTypeId="urn:microsoft.com/office/officeart/2005/8/layout/default" loCatId="list" qsTypeId="urn:microsoft.com/office/officeart/2005/8/quickstyle/3d1" qsCatId="3D" csTypeId="urn:microsoft.com/office/officeart/2005/8/colors/accent3_2" csCatId="accent3" phldr="1"/>
      <dgm:spPr/>
      <dgm:t>
        <a:bodyPr/>
        <a:lstStyle/>
        <a:p>
          <a:endParaRPr lang="en-US"/>
        </a:p>
      </dgm:t>
    </dgm:pt>
    <dgm:pt modelId="{DAFBD445-4019-4F9C-A476-26ABAFFF725C}">
      <dgm:prSet/>
      <dgm:spPr/>
      <dgm:t>
        <a:bodyPr/>
        <a:lstStyle/>
        <a:p>
          <a:pPr rtl="0"/>
          <a:r>
            <a:rPr lang="en-US" b="1" dirty="0" smtClean="0"/>
            <a:t>The fact that an individual has been found to be incompetent may be part of the basis for a Particular Social Group.</a:t>
          </a:r>
          <a:endParaRPr lang="en-US" dirty="0"/>
        </a:p>
      </dgm:t>
    </dgm:pt>
    <dgm:pt modelId="{8864C04F-5F27-45C4-B47F-194D09251BBC}" type="parTrans" cxnId="{A0093BA3-461F-4DDC-9BE5-99DAC0C5866A}">
      <dgm:prSet/>
      <dgm:spPr/>
      <dgm:t>
        <a:bodyPr/>
        <a:lstStyle/>
        <a:p>
          <a:endParaRPr lang="en-US"/>
        </a:p>
      </dgm:t>
    </dgm:pt>
    <dgm:pt modelId="{18398B9B-1C31-4F7B-BE49-5B9890300068}" type="sibTrans" cxnId="{A0093BA3-461F-4DDC-9BE5-99DAC0C5866A}">
      <dgm:prSet/>
      <dgm:spPr/>
      <dgm:t>
        <a:bodyPr/>
        <a:lstStyle/>
        <a:p>
          <a:endParaRPr lang="en-US"/>
        </a:p>
      </dgm:t>
    </dgm:pt>
    <dgm:pt modelId="{2170F07E-88A0-4E14-A97B-03C30D178EDD}">
      <dgm:prSet/>
      <dgm:spPr/>
      <dgm:t>
        <a:bodyPr/>
        <a:lstStyle/>
        <a:p>
          <a:pPr rtl="0"/>
          <a:r>
            <a:rPr lang="en-US" b="1" dirty="0" smtClean="0"/>
            <a:t>If there is a pattern or practice of persecution of those similarly situated, then a grant of asylum is possible based on a well-founded fear of future persecution</a:t>
          </a:r>
          <a:endParaRPr lang="en-US" dirty="0"/>
        </a:p>
      </dgm:t>
    </dgm:pt>
    <dgm:pt modelId="{0129F8E8-3CFD-422E-B2F2-BF4A95942E78}" type="parTrans" cxnId="{345BDF79-185A-47AA-B43D-28C352C63889}">
      <dgm:prSet/>
      <dgm:spPr/>
      <dgm:t>
        <a:bodyPr/>
        <a:lstStyle/>
        <a:p>
          <a:endParaRPr lang="en-US"/>
        </a:p>
      </dgm:t>
    </dgm:pt>
    <dgm:pt modelId="{74D92D0E-89AF-4AC8-9635-BF69B6EDB0BD}" type="sibTrans" cxnId="{345BDF79-185A-47AA-B43D-28C352C63889}">
      <dgm:prSet/>
      <dgm:spPr/>
      <dgm:t>
        <a:bodyPr/>
        <a:lstStyle/>
        <a:p>
          <a:endParaRPr lang="en-US"/>
        </a:p>
      </dgm:t>
    </dgm:pt>
    <dgm:pt modelId="{F86DC0B1-99D6-4074-90CE-CA6236D0B6DF}">
      <dgm:prSet/>
      <dgm:spPr/>
      <dgm:t>
        <a:bodyPr/>
        <a:lstStyle/>
        <a:p>
          <a:pPr rtl="0"/>
          <a:r>
            <a:rPr lang="en-US" b="1" dirty="0" smtClean="0"/>
            <a:t>E.g. in the home country, the Government or groups that the government is unwilling or unable to control may persecute mentally ill people by putting them in jail or in prayer camps, if medications and psychiatric treatment are not available, the individual will become psychotic and thus be socially visible.</a:t>
          </a:r>
          <a:endParaRPr lang="en-US" dirty="0"/>
        </a:p>
      </dgm:t>
    </dgm:pt>
    <dgm:pt modelId="{D8E1F6AA-F8F6-46D8-9417-4D0A235C30B6}" type="parTrans" cxnId="{00878C0F-930C-4D79-86F0-380A782B15A0}">
      <dgm:prSet/>
      <dgm:spPr/>
      <dgm:t>
        <a:bodyPr/>
        <a:lstStyle/>
        <a:p>
          <a:endParaRPr lang="en-US"/>
        </a:p>
      </dgm:t>
    </dgm:pt>
    <dgm:pt modelId="{D399C1DE-1464-49FB-BCD0-92DA5B771F45}" type="sibTrans" cxnId="{00878C0F-930C-4D79-86F0-380A782B15A0}">
      <dgm:prSet/>
      <dgm:spPr/>
      <dgm:t>
        <a:bodyPr/>
        <a:lstStyle/>
        <a:p>
          <a:endParaRPr lang="en-US"/>
        </a:p>
      </dgm:t>
    </dgm:pt>
    <dgm:pt modelId="{2FD111E3-25D8-4365-84FD-41B639EB72ED}">
      <dgm:prSet/>
      <dgm:spPr/>
      <dgm:t>
        <a:bodyPr/>
        <a:lstStyle/>
        <a:p>
          <a:pPr rtl="0"/>
          <a:r>
            <a:rPr lang="en-US" b="1" dirty="0" smtClean="0"/>
            <a:t>Humanitarian asylum may be an avenue of relief</a:t>
          </a:r>
          <a:endParaRPr lang="en-US" b="1" dirty="0"/>
        </a:p>
      </dgm:t>
    </dgm:pt>
    <dgm:pt modelId="{BA9469CF-D81C-4E8C-846A-71AA8F5EAF64}" type="parTrans" cxnId="{B9D11791-7358-4E4C-AE1F-F4799D85670B}">
      <dgm:prSet/>
      <dgm:spPr/>
      <dgm:t>
        <a:bodyPr/>
        <a:lstStyle/>
        <a:p>
          <a:endParaRPr lang="en-US"/>
        </a:p>
      </dgm:t>
    </dgm:pt>
    <dgm:pt modelId="{045806EB-ED98-4063-AA66-15A24578F523}" type="sibTrans" cxnId="{B9D11791-7358-4E4C-AE1F-F4799D85670B}">
      <dgm:prSet/>
      <dgm:spPr/>
      <dgm:t>
        <a:bodyPr/>
        <a:lstStyle/>
        <a:p>
          <a:endParaRPr lang="en-US"/>
        </a:p>
      </dgm:t>
    </dgm:pt>
    <dgm:pt modelId="{D71A7D2F-80FB-4ACF-BB4C-5A58267B7D29}" type="pres">
      <dgm:prSet presAssocID="{722BD794-0ED5-4C17-A964-B85356242531}" presName="diagram" presStyleCnt="0">
        <dgm:presLayoutVars>
          <dgm:dir/>
          <dgm:resizeHandles val="exact"/>
        </dgm:presLayoutVars>
      </dgm:prSet>
      <dgm:spPr/>
      <dgm:t>
        <a:bodyPr/>
        <a:lstStyle/>
        <a:p>
          <a:endParaRPr lang="en-US"/>
        </a:p>
      </dgm:t>
    </dgm:pt>
    <dgm:pt modelId="{11151E9D-C6C8-4F7F-99F4-92382C7B5594}" type="pres">
      <dgm:prSet presAssocID="{DAFBD445-4019-4F9C-A476-26ABAFFF725C}" presName="node" presStyleLbl="node1" presStyleIdx="0" presStyleCnt="4">
        <dgm:presLayoutVars>
          <dgm:bulletEnabled val="1"/>
        </dgm:presLayoutVars>
      </dgm:prSet>
      <dgm:spPr/>
      <dgm:t>
        <a:bodyPr/>
        <a:lstStyle/>
        <a:p>
          <a:endParaRPr lang="en-US"/>
        </a:p>
      </dgm:t>
    </dgm:pt>
    <dgm:pt modelId="{997DF8FD-1D09-46C7-92C2-C2D751B914F3}" type="pres">
      <dgm:prSet presAssocID="{18398B9B-1C31-4F7B-BE49-5B9890300068}" presName="sibTrans" presStyleCnt="0"/>
      <dgm:spPr/>
    </dgm:pt>
    <dgm:pt modelId="{8EBCB1A1-1BF1-4225-A010-46A1ADB0B7F8}" type="pres">
      <dgm:prSet presAssocID="{2170F07E-88A0-4E14-A97B-03C30D178EDD}" presName="node" presStyleLbl="node1" presStyleIdx="1" presStyleCnt="4">
        <dgm:presLayoutVars>
          <dgm:bulletEnabled val="1"/>
        </dgm:presLayoutVars>
      </dgm:prSet>
      <dgm:spPr/>
      <dgm:t>
        <a:bodyPr/>
        <a:lstStyle/>
        <a:p>
          <a:endParaRPr lang="en-US"/>
        </a:p>
      </dgm:t>
    </dgm:pt>
    <dgm:pt modelId="{F59F52AB-E025-4971-B6E3-F84802B0BFA6}" type="pres">
      <dgm:prSet presAssocID="{74D92D0E-89AF-4AC8-9635-BF69B6EDB0BD}" presName="sibTrans" presStyleCnt="0"/>
      <dgm:spPr/>
    </dgm:pt>
    <dgm:pt modelId="{AF79F3EA-9160-4A14-BE5C-323064285E4A}" type="pres">
      <dgm:prSet presAssocID="{F86DC0B1-99D6-4074-90CE-CA6236D0B6DF}" presName="node" presStyleLbl="node1" presStyleIdx="2" presStyleCnt="4">
        <dgm:presLayoutVars>
          <dgm:bulletEnabled val="1"/>
        </dgm:presLayoutVars>
      </dgm:prSet>
      <dgm:spPr/>
      <dgm:t>
        <a:bodyPr/>
        <a:lstStyle/>
        <a:p>
          <a:endParaRPr lang="en-US"/>
        </a:p>
      </dgm:t>
    </dgm:pt>
    <dgm:pt modelId="{CDC6A2B7-CF28-471D-9B60-65ACCFE7C25C}" type="pres">
      <dgm:prSet presAssocID="{D399C1DE-1464-49FB-BCD0-92DA5B771F45}" presName="sibTrans" presStyleCnt="0"/>
      <dgm:spPr/>
    </dgm:pt>
    <dgm:pt modelId="{F57F9C3C-CC58-434C-A7F1-4B1A724CE6A1}" type="pres">
      <dgm:prSet presAssocID="{2FD111E3-25D8-4365-84FD-41B639EB72ED}" presName="node" presStyleLbl="node1" presStyleIdx="3" presStyleCnt="4">
        <dgm:presLayoutVars>
          <dgm:bulletEnabled val="1"/>
        </dgm:presLayoutVars>
      </dgm:prSet>
      <dgm:spPr/>
      <dgm:t>
        <a:bodyPr/>
        <a:lstStyle/>
        <a:p>
          <a:endParaRPr lang="en-US"/>
        </a:p>
      </dgm:t>
    </dgm:pt>
  </dgm:ptLst>
  <dgm:cxnLst>
    <dgm:cxn modelId="{345BDF79-185A-47AA-B43D-28C352C63889}" srcId="{722BD794-0ED5-4C17-A964-B85356242531}" destId="{2170F07E-88A0-4E14-A97B-03C30D178EDD}" srcOrd="1" destOrd="0" parTransId="{0129F8E8-3CFD-422E-B2F2-BF4A95942E78}" sibTransId="{74D92D0E-89AF-4AC8-9635-BF69B6EDB0BD}"/>
    <dgm:cxn modelId="{A0093BA3-461F-4DDC-9BE5-99DAC0C5866A}" srcId="{722BD794-0ED5-4C17-A964-B85356242531}" destId="{DAFBD445-4019-4F9C-A476-26ABAFFF725C}" srcOrd="0" destOrd="0" parTransId="{8864C04F-5F27-45C4-B47F-194D09251BBC}" sibTransId="{18398B9B-1C31-4F7B-BE49-5B9890300068}"/>
    <dgm:cxn modelId="{B9D11791-7358-4E4C-AE1F-F4799D85670B}" srcId="{722BD794-0ED5-4C17-A964-B85356242531}" destId="{2FD111E3-25D8-4365-84FD-41B639EB72ED}" srcOrd="3" destOrd="0" parTransId="{BA9469CF-D81C-4E8C-846A-71AA8F5EAF64}" sibTransId="{045806EB-ED98-4063-AA66-15A24578F523}"/>
    <dgm:cxn modelId="{AEEBDBB0-2DF4-4575-AE0D-5D4CC1EBC92B}" type="presOf" srcId="{722BD794-0ED5-4C17-A964-B85356242531}" destId="{D71A7D2F-80FB-4ACF-BB4C-5A58267B7D29}" srcOrd="0" destOrd="0" presId="urn:microsoft.com/office/officeart/2005/8/layout/default"/>
    <dgm:cxn modelId="{AC114235-4FF5-428C-96CA-53FD2FBACEE3}" type="presOf" srcId="{DAFBD445-4019-4F9C-A476-26ABAFFF725C}" destId="{11151E9D-C6C8-4F7F-99F4-92382C7B5594}" srcOrd="0" destOrd="0" presId="urn:microsoft.com/office/officeart/2005/8/layout/default"/>
    <dgm:cxn modelId="{662CE42C-E686-4C07-99AA-F2BE85382628}" type="presOf" srcId="{2FD111E3-25D8-4365-84FD-41B639EB72ED}" destId="{F57F9C3C-CC58-434C-A7F1-4B1A724CE6A1}" srcOrd="0" destOrd="0" presId="urn:microsoft.com/office/officeart/2005/8/layout/default"/>
    <dgm:cxn modelId="{15A95F0D-E8F8-4DE0-8927-ADDD123D39F3}" type="presOf" srcId="{F86DC0B1-99D6-4074-90CE-CA6236D0B6DF}" destId="{AF79F3EA-9160-4A14-BE5C-323064285E4A}" srcOrd="0" destOrd="0" presId="urn:microsoft.com/office/officeart/2005/8/layout/default"/>
    <dgm:cxn modelId="{00878C0F-930C-4D79-86F0-380A782B15A0}" srcId="{722BD794-0ED5-4C17-A964-B85356242531}" destId="{F86DC0B1-99D6-4074-90CE-CA6236D0B6DF}" srcOrd="2" destOrd="0" parTransId="{D8E1F6AA-F8F6-46D8-9417-4D0A235C30B6}" sibTransId="{D399C1DE-1464-49FB-BCD0-92DA5B771F45}"/>
    <dgm:cxn modelId="{E8A321C2-3BE4-48BD-95D2-966C337B5A55}" type="presOf" srcId="{2170F07E-88A0-4E14-A97B-03C30D178EDD}" destId="{8EBCB1A1-1BF1-4225-A010-46A1ADB0B7F8}" srcOrd="0" destOrd="0" presId="urn:microsoft.com/office/officeart/2005/8/layout/default"/>
    <dgm:cxn modelId="{41A6A7B5-250D-44A2-AAD6-9C71F5D9E79C}" type="presParOf" srcId="{D71A7D2F-80FB-4ACF-BB4C-5A58267B7D29}" destId="{11151E9D-C6C8-4F7F-99F4-92382C7B5594}" srcOrd="0" destOrd="0" presId="urn:microsoft.com/office/officeart/2005/8/layout/default"/>
    <dgm:cxn modelId="{5C5A2A04-8C58-4F95-84DA-F05422B62672}" type="presParOf" srcId="{D71A7D2F-80FB-4ACF-BB4C-5A58267B7D29}" destId="{997DF8FD-1D09-46C7-92C2-C2D751B914F3}" srcOrd="1" destOrd="0" presId="urn:microsoft.com/office/officeart/2005/8/layout/default"/>
    <dgm:cxn modelId="{F9660742-874E-4ACB-85BA-166585E20739}" type="presParOf" srcId="{D71A7D2F-80FB-4ACF-BB4C-5A58267B7D29}" destId="{8EBCB1A1-1BF1-4225-A010-46A1ADB0B7F8}" srcOrd="2" destOrd="0" presId="urn:microsoft.com/office/officeart/2005/8/layout/default"/>
    <dgm:cxn modelId="{153BEEC1-2FA8-47EE-8837-8962BFCEE32B}" type="presParOf" srcId="{D71A7D2F-80FB-4ACF-BB4C-5A58267B7D29}" destId="{F59F52AB-E025-4971-B6E3-F84802B0BFA6}" srcOrd="3" destOrd="0" presId="urn:microsoft.com/office/officeart/2005/8/layout/default"/>
    <dgm:cxn modelId="{A6FE851C-2CC3-4E4B-918E-29D67464BE05}" type="presParOf" srcId="{D71A7D2F-80FB-4ACF-BB4C-5A58267B7D29}" destId="{AF79F3EA-9160-4A14-BE5C-323064285E4A}" srcOrd="4" destOrd="0" presId="urn:microsoft.com/office/officeart/2005/8/layout/default"/>
    <dgm:cxn modelId="{69C10995-5C85-4EC2-9F24-7AFBF6AF3717}" type="presParOf" srcId="{D71A7D2F-80FB-4ACF-BB4C-5A58267B7D29}" destId="{CDC6A2B7-CF28-471D-9B60-65ACCFE7C25C}" srcOrd="5" destOrd="0" presId="urn:microsoft.com/office/officeart/2005/8/layout/default"/>
    <dgm:cxn modelId="{29687415-0961-4CEB-B90B-523C19A3C57F}" type="presParOf" srcId="{D71A7D2F-80FB-4ACF-BB4C-5A58267B7D29}" destId="{F57F9C3C-CC58-434C-A7F1-4B1A724CE6A1}"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FF9B634-C8B1-4776-8AA3-02CAA9E451EB}" type="doc">
      <dgm:prSet loTypeId="urn:microsoft.com/office/officeart/2005/8/layout/pyramid2" loCatId="list" qsTypeId="urn:microsoft.com/office/officeart/2005/8/quickstyle/simple1" qsCatId="simple" csTypeId="urn:microsoft.com/office/officeart/2005/8/colors/accent3_2" csCatId="accent3" phldr="1"/>
      <dgm:spPr/>
      <dgm:t>
        <a:bodyPr/>
        <a:lstStyle/>
        <a:p>
          <a:endParaRPr lang="en-US"/>
        </a:p>
      </dgm:t>
    </dgm:pt>
    <dgm:pt modelId="{A4196DA7-9E02-4AE4-9E02-58E16C731BC1}">
      <dgm:prSet phldrT="[Text]"/>
      <dgm:spPr/>
      <dgm:t>
        <a:bodyPr/>
        <a:lstStyle/>
        <a:p>
          <a:r>
            <a:rPr lang="en-US" dirty="0" smtClean="0"/>
            <a:t>Medical Records</a:t>
          </a:r>
          <a:endParaRPr lang="en-US" dirty="0"/>
        </a:p>
      </dgm:t>
    </dgm:pt>
    <dgm:pt modelId="{627B5D7F-52A4-4C36-8851-B03144318519}" type="parTrans" cxnId="{2E8A9F06-4A93-422A-B4F5-13E0A1BB1096}">
      <dgm:prSet/>
      <dgm:spPr/>
      <dgm:t>
        <a:bodyPr/>
        <a:lstStyle/>
        <a:p>
          <a:endParaRPr lang="en-US"/>
        </a:p>
      </dgm:t>
    </dgm:pt>
    <dgm:pt modelId="{059B0B99-83AB-4A0B-ADF9-639F090C9EAF}" type="sibTrans" cxnId="{2E8A9F06-4A93-422A-B4F5-13E0A1BB1096}">
      <dgm:prSet/>
      <dgm:spPr/>
      <dgm:t>
        <a:bodyPr/>
        <a:lstStyle/>
        <a:p>
          <a:endParaRPr lang="en-US"/>
        </a:p>
      </dgm:t>
    </dgm:pt>
    <dgm:pt modelId="{966E47A8-C404-4D88-8827-70C173A5DB84}">
      <dgm:prSet phldrT="[Text]"/>
      <dgm:spPr/>
      <dgm:t>
        <a:bodyPr/>
        <a:lstStyle/>
        <a:p>
          <a:r>
            <a:rPr lang="en-US" dirty="0" smtClean="0"/>
            <a:t>To establish presence and hardship</a:t>
          </a:r>
          <a:endParaRPr lang="en-US" dirty="0"/>
        </a:p>
      </dgm:t>
    </dgm:pt>
    <dgm:pt modelId="{E8E664D3-158F-45B0-9D7A-F4390E11A8F5}" type="parTrans" cxnId="{1823D9A4-A1F7-47E0-A18A-171C61235020}">
      <dgm:prSet/>
      <dgm:spPr/>
      <dgm:t>
        <a:bodyPr/>
        <a:lstStyle/>
        <a:p>
          <a:endParaRPr lang="en-US"/>
        </a:p>
      </dgm:t>
    </dgm:pt>
    <dgm:pt modelId="{BF3FBEFF-5EF0-4271-994E-06783D6D0BE8}" type="sibTrans" cxnId="{1823D9A4-A1F7-47E0-A18A-171C61235020}">
      <dgm:prSet/>
      <dgm:spPr/>
      <dgm:t>
        <a:bodyPr/>
        <a:lstStyle/>
        <a:p>
          <a:endParaRPr lang="en-US"/>
        </a:p>
      </dgm:t>
    </dgm:pt>
    <dgm:pt modelId="{89A25C00-6E6E-465A-B836-165E7494919E}">
      <dgm:prSet phldrT="[Text]"/>
      <dgm:spPr/>
      <dgm:t>
        <a:bodyPr/>
        <a:lstStyle/>
        <a:p>
          <a:r>
            <a:rPr lang="en-US" dirty="0" smtClean="0"/>
            <a:t>Affidavits</a:t>
          </a:r>
          <a:endParaRPr lang="en-US" dirty="0"/>
        </a:p>
      </dgm:t>
    </dgm:pt>
    <dgm:pt modelId="{A40E102B-3462-4035-B4CC-265F239EF417}" type="parTrans" cxnId="{078E954B-D732-48E1-ABE3-CE5F08B30778}">
      <dgm:prSet/>
      <dgm:spPr/>
      <dgm:t>
        <a:bodyPr/>
        <a:lstStyle/>
        <a:p>
          <a:endParaRPr lang="en-US"/>
        </a:p>
      </dgm:t>
    </dgm:pt>
    <dgm:pt modelId="{08E6E450-0857-4D58-874E-82442BA85B0B}" type="sibTrans" cxnId="{078E954B-D732-48E1-ABE3-CE5F08B30778}">
      <dgm:prSet/>
      <dgm:spPr/>
      <dgm:t>
        <a:bodyPr/>
        <a:lstStyle/>
        <a:p>
          <a:endParaRPr lang="en-US"/>
        </a:p>
      </dgm:t>
    </dgm:pt>
    <dgm:pt modelId="{0DEE86AF-FDC1-4D17-A2EC-BF56119FFDBD}">
      <dgm:prSet phldrT="[Text]"/>
      <dgm:spPr/>
      <dgm:t>
        <a:bodyPr/>
        <a:lstStyle/>
        <a:p>
          <a:r>
            <a:rPr lang="en-US" dirty="0" smtClean="0"/>
            <a:t>Family members and friends to assist with rehabilitation-</a:t>
          </a:r>
          <a:r>
            <a:rPr lang="en-US" dirty="0" err="1" smtClean="0"/>
            <a:t>equities,etc</a:t>
          </a:r>
          <a:endParaRPr lang="en-US" dirty="0"/>
        </a:p>
      </dgm:t>
    </dgm:pt>
    <dgm:pt modelId="{8826211F-575B-4F10-B5AE-E063CF465FCC}" type="parTrans" cxnId="{CDD9CB75-7FF5-4429-B8C3-AFFABEE6227D}">
      <dgm:prSet/>
      <dgm:spPr/>
      <dgm:t>
        <a:bodyPr/>
        <a:lstStyle/>
        <a:p>
          <a:endParaRPr lang="en-US"/>
        </a:p>
      </dgm:t>
    </dgm:pt>
    <dgm:pt modelId="{C236CFCC-0F58-4982-BDBE-2D37C761C2B6}" type="sibTrans" cxnId="{CDD9CB75-7FF5-4429-B8C3-AFFABEE6227D}">
      <dgm:prSet/>
      <dgm:spPr/>
      <dgm:t>
        <a:bodyPr/>
        <a:lstStyle/>
        <a:p>
          <a:endParaRPr lang="en-US"/>
        </a:p>
      </dgm:t>
    </dgm:pt>
    <dgm:pt modelId="{B3F02B21-1ED3-4CB1-827F-F8D08CE47BBE}" type="pres">
      <dgm:prSet presAssocID="{6FF9B634-C8B1-4776-8AA3-02CAA9E451EB}" presName="compositeShape" presStyleCnt="0">
        <dgm:presLayoutVars>
          <dgm:dir/>
          <dgm:resizeHandles/>
        </dgm:presLayoutVars>
      </dgm:prSet>
      <dgm:spPr/>
      <dgm:t>
        <a:bodyPr/>
        <a:lstStyle/>
        <a:p>
          <a:endParaRPr lang="en-US"/>
        </a:p>
      </dgm:t>
    </dgm:pt>
    <dgm:pt modelId="{22AB96BC-D642-4E44-88B7-D3E5CCE656F1}" type="pres">
      <dgm:prSet presAssocID="{6FF9B634-C8B1-4776-8AA3-02CAA9E451EB}" presName="pyramid" presStyleLbl="node1" presStyleIdx="0" presStyleCnt="1"/>
      <dgm:spPr/>
    </dgm:pt>
    <dgm:pt modelId="{2CFF6C22-FA4E-4E6B-BB0F-C537834637BD}" type="pres">
      <dgm:prSet presAssocID="{6FF9B634-C8B1-4776-8AA3-02CAA9E451EB}" presName="theList" presStyleCnt="0"/>
      <dgm:spPr/>
    </dgm:pt>
    <dgm:pt modelId="{BA577B3F-3428-4AF0-8B07-4A651C51A1B7}" type="pres">
      <dgm:prSet presAssocID="{A4196DA7-9E02-4AE4-9E02-58E16C731BC1}" presName="aNode" presStyleLbl="fgAcc1" presStyleIdx="0" presStyleCnt="2">
        <dgm:presLayoutVars>
          <dgm:bulletEnabled val="1"/>
        </dgm:presLayoutVars>
      </dgm:prSet>
      <dgm:spPr/>
      <dgm:t>
        <a:bodyPr/>
        <a:lstStyle/>
        <a:p>
          <a:endParaRPr lang="en-US"/>
        </a:p>
      </dgm:t>
    </dgm:pt>
    <dgm:pt modelId="{D986F3FC-F288-4D7A-900C-733364CC2C51}" type="pres">
      <dgm:prSet presAssocID="{A4196DA7-9E02-4AE4-9E02-58E16C731BC1}" presName="aSpace" presStyleCnt="0"/>
      <dgm:spPr/>
    </dgm:pt>
    <dgm:pt modelId="{29BFD8BA-4613-471E-9EF0-F0E345F72A89}" type="pres">
      <dgm:prSet presAssocID="{89A25C00-6E6E-465A-B836-165E7494919E}" presName="aNode" presStyleLbl="fgAcc1" presStyleIdx="1" presStyleCnt="2">
        <dgm:presLayoutVars>
          <dgm:bulletEnabled val="1"/>
        </dgm:presLayoutVars>
      </dgm:prSet>
      <dgm:spPr/>
      <dgm:t>
        <a:bodyPr/>
        <a:lstStyle/>
        <a:p>
          <a:endParaRPr lang="en-US"/>
        </a:p>
      </dgm:t>
    </dgm:pt>
    <dgm:pt modelId="{9C5007BA-53F6-4D94-9ACA-ABC58DC7466B}" type="pres">
      <dgm:prSet presAssocID="{89A25C00-6E6E-465A-B836-165E7494919E}" presName="aSpace" presStyleCnt="0"/>
      <dgm:spPr/>
    </dgm:pt>
  </dgm:ptLst>
  <dgm:cxnLst>
    <dgm:cxn modelId="{2E8A9F06-4A93-422A-B4F5-13E0A1BB1096}" srcId="{6FF9B634-C8B1-4776-8AA3-02CAA9E451EB}" destId="{A4196DA7-9E02-4AE4-9E02-58E16C731BC1}" srcOrd="0" destOrd="0" parTransId="{627B5D7F-52A4-4C36-8851-B03144318519}" sibTransId="{059B0B99-83AB-4A0B-ADF9-639F090C9EAF}"/>
    <dgm:cxn modelId="{CDD9CB75-7FF5-4429-B8C3-AFFABEE6227D}" srcId="{89A25C00-6E6E-465A-B836-165E7494919E}" destId="{0DEE86AF-FDC1-4D17-A2EC-BF56119FFDBD}" srcOrd="0" destOrd="0" parTransId="{8826211F-575B-4F10-B5AE-E063CF465FCC}" sibTransId="{C236CFCC-0F58-4982-BDBE-2D37C761C2B6}"/>
    <dgm:cxn modelId="{0A195525-CF54-4261-8290-9D187229D79B}" type="presOf" srcId="{0DEE86AF-FDC1-4D17-A2EC-BF56119FFDBD}" destId="{29BFD8BA-4613-471E-9EF0-F0E345F72A89}" srcOrd="0" destOrd="1" presId="urn:microsoft.com/office/officeart/2005/8/layout/pyramid2"/>
    <dgm:cxn modelId="{236CEFCA-38BC-4191-B495-EFD6F9383226}" type="presOf" srcId="{6FF9B634-C8B1-4776-8AA3-02CAA9E451EB}" destId="{B3F02B21-1ED3-4CB1-827F-F8D08CE47BBE}" srcOrd="0" destOrd="0" presId="urn:microsoft.com/office/officeart/2005/8/layout/pyramid2"/>
    <dgm:cxn modelId="{1823D9A4-A1F7-47E0-A18A-171C61235020}" srcId="{A4196DA7-9E02-4AE4-9E02-58E16C731BC1}" destId="{966E47A8-C404-4D88-8827-70C173A5DB84}" srcOrd="0" destOrd="0" parTransId="{E8E664D3-158F-45B0-9D7A-F4390E11A8F5}" sibTransId="{BF3FBEFF-5EF0-4271-994E-06783D6D0BE8}"/>
    <dgm:cxn modelId="{96226303-A040-44C9-8EC6-9B47E6E460BC}" type="presOf" srcId="{A4196DA7-9E02-4AE4-9E02-58E16C731BC1}" destId="{BA577B3F-3428-4AF0-8B07-4A651C51A1B7}" srcOrd="0" destOrd="0" presId="urn:microsoft.com/office/officeart/2005/8/layout/pyramid2"/>
    <dgm:cxn modelId="{078E954B-D732-48E1-ABE3-CE5F08B30778}" srcId="{6FF9B634-C8B1-4776-8AA3-02CAA9E451EB}" destId="{89A25C00-6E6E-465A-B836-165E7494919E}" srcOrd="1" destOrd="0" parTransId="{A40E102B-3462-4035-B4CC-265F239EF417}" sibTransId="{08E6E450-0857-4D58-874E-82442BA85B0B}"/>
    <dgm:cxn modelId="{A427A5B0-0CE1-4252-965C-A65C0DC6635B}" type="presOf" srcId="{966E47A8-C404-4D88-8827-70C173A5DB84}" destId="{BA577B3F-3428-4AF0-8B07-4A651C51A1B7}" srcOrd="0" destOrd="1" presId="urn:microsoft.com/office/officeart/2005/8/layout/pyramid2"/>
    <dgm:cxn modelId="{34371AB8-C21E-45F3-BE9A-EB595AE11A89}" type="presOf" srcId="{89A25C00-6E6E-465A-B836-165E7494919E}" destId="{29BFD8BA-4613-471E-9EF0-F0E345F72A89}" srcOrd="0" destOrd="0" presId="urn:microsoft.com/office/officeart/2005/8/layout/pyramid2"/>
    <dgm:cxn modelId="{24995248-CD04-4421-8EB8-3199D864B10B}" type="presParOf" srcId="{B3F02B21-1ED3-4CB1-827F-F8D08CE47BBE}" destId="{22AB96BC-D642-4E44-88B7-D3E5CCE656F1}" srcOrd="0" destOrd="0" presId="urn:microsoft.com/office/officeart/2005/8/layout/pyramid2"/>
    <dgm:cxn modelId="{932756DA-0562-41A9-9407-7BF6E2AB3B81}" type="presParOf" srcId="{B3F02B21-1ED3-4CB1-827F-F8D08CE47BBE}" destId="{2CFF6C22-FA4E-4E6B-BB0F-C537834637BD}" srcOrd="1" destOrd="0" presId="urn:microsoft.com/office/officeart/2005/8/layout/pyramid2"/>
    <dgm:cxn modelId="{5BD8DEFB-D90E-4B08-AD9C-15DA79C9BEB7}" type="presParOf" srcId="{2CFF6C22-FA4E-4E6B-BB0F-C537834637BD}" destId="{BA577B3F-3428-4AF0-8B07-4A651C51A1B7}" srcOrd="0" destOrd="0" presId="urn:microsoft.com/office/officeart/2005/8/layout/pyramid2"/>
    <dgm:cxn modelId="{15DB8D25-D433-477B-9E85-C88A375AA697}" type="presParOf" srcId="{2CFF6C22-FA4E-4E6B-BB0F-C537834637BD}" destId="{D986F3FC-F288-4D7A-900C-733364CC2C51}" srcOrd="1" destOrd="0" presId="urn:microsoft.com/office/officeart/2005/8/layout/pyramid2"/>
    <dgm:cxn modelId="{4E0AC000-092E-4F78-8A8D-8B4889AB1FE7}" type="presParOf" srcId="{2CFF6C22-FA4E-4E6B-BB0F-C537834637BD}" destId="{29BFD8BA-4613-471E-9EF0-F0E345F72A89}" srcOrd="2" destOrd="0" presId="urn:microsoft.com/office/officeart/2005/8/layout/pyramid2"/>
    <dgm:cxn modelId="{30598269-AA05-4D5B-BDB1-82AE7C73A03D}" type="presParOf" srcId="{2CFF6C22-FA4E-4E6B-BB0F-C537834637BD}" destId="{9C5007BA-53F6-4D94-9ACA-ABC58DC7466B}" srcOrd="3"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7304C9-3066-4B5D-96E3-9B04AB47504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23A749C-B83E-47E3-B2CD-5F1F10D1704D}">
      <dgm:prSet/>
      <dgm:spPr/>
      <dgm:t>
        <a:bodyPr/>
        <a:lstStyle/>
        <a:p>
          <a:pPr rtl="0"/>
          <a:r>
            <a:rPr lang="en-US" b="1" dirty="0" smtClean="0"/>
            <a:t>Whether Respondent:</a:t>
          </a:r>
          <a:endParaRPr lang="en-US" dirty="0"/>
        </a:p>
      </dgm:t>
    </dgm:pt>
    <dgm:pt modelId="{6F5013AC-43F8-4E0A-BB92-379A0EE05972}" type="parTrans" cxnId="{B0A0DFE6-3D3F-42A2-BF61-0B22001BFCF8}">
      <dgm:prSet/>
      <dgm:spPr/>
      <dgm:t>
        <a:bodyPr/>
        <a:lstStyle/>
        <a:p>
          <a:endParaRPr lang="en-US"/>
        </a:p>
      </dgm:t>
    </dgm:pt>
    <dgm:pt modelId="{20469D0E-E129-4D07-B590-5BDFDB3E7F72}" type="sibTrans" cxnId="{B0A0DFE6-3D3F-42A2-BF61-0B22001BFCF8}">
      <dgm:prSet/>
      <dgm:spPr/>
      <dgm:t>
        <a:bodyPr/>
        <a:lstStyle/>
        <a:p>
          <a:endParaRPr lang="en-US"/>
        </a:p>
      </dgm:t>
    </dgm:pt>
    <dgm:pt modelId="{2BA1CDC5-C62E-42EB-9E4E-D7E08B2698BB}">
      <dgm:prSet/>
      <dgm:spPr/>
      <dgm:t>
        <a:bodyPr/>
        <a:lstStyle/>
        <a:p>
          <a:pPr rtl="0"/>
          <a:r>
            <a:rPr lang="en-US" b="1" dirty="0" smtClean="0"/>
            <a:t>Understands the nature and object of proceedings</a:t>
          </a:r>
          <a:endParaRPr lang="en-US" dirty="0"/>
        </a:p>
      </dgm:t>
    </dgm:pt>
    <dgm:pt modelId="{9289C6D0-2413-4C5A-BDC1-842586622550}" type="parTrans" cxnId="{46C2F0D6-ABAB-47EC-A2C1-8017D14CFE40}">
      <dgm:prSet/>
      <dgm:spPr/>
      <dgm:t>
        <a:bodyPr/>
        <a:lstStyle/>
        <a:p>
          <a:endParaRPr lang="en-US"/>
        </a:p>
      </dgm:t>
    </dgm:pt>
    <dgm:pt modelId="{CE98EB3B-EEA2-4808-A0C2-EDCE522965AB}" type="sibTrans" cxnId="{46C2F0D6-ABAB-47EC-A2C1-8017D14CFE40}">
      <dgm:prSet/>
      <dgm:spPr/>
      <dgm:t>
        <a:bodyPr/>
        <a:lstStyle/>
        <a:p>
          <a:endParaRPr lang="en-US"/>
        </a:p>
      </dgm:t>
    </dgm:pt>
    <dgm:pt modelId="{03773424-7203-4DBA-ADC7-C3EAAF79E079}">
      <dgm:prSet/>
      <dgm:spPr/>
      <dgm:t>
        <a:bodyPr/>
        <a:lstStyle/>
        <a:p>
          <a:pPr rtl="0"/>
          <a:r>
            <a:rPr lang="en-US" b="1" dirty="0" smtClean="0"/>
            <a:t>Can consult with his attorney or representative (if there is one)</a:t>
          </a:r>
          <a:endParaRPr lang="en-US" dirty="0"/>
        </a:p>
      </dgm:t>
    </dgm:pt>
    <dgm:pt modelId="{2CC904E1-C377-480A-B17E-787BE4A5B72B}" type="parTrans" cxnId="{7114B2BA-06F9-4622-9A9C-7A968DD73617}">
      <dgm:prSet/>
      <dgm:spPr/>
      <dgm:t>
        <a:bodyPr/>
        <a:lstStyle/>
        <a:p>
          <a:endParaRPr lang="en-US"/>
        </a:p>
      </dgm:t>
    </dgm:pt>
    <dgm:pt modelId="{BC5A9940-D87B-4063-B8BB-08A1115F250D}" type="sibTrans" cxnId="{7114B2BA-06F9-4622-9A9C-7A968DD73617}">
      <dgm:prSet/>
      <dgm:spPr/>
      <dgm:t>
        <a:bodyPr/>
        <a:lstStyle/>
        <a:p>
          <a:endParaRPr lang="en-US"/>
        </a:p>
      </dgm:t>
    </dgm:pt>
    <dgm:pt modelId="{0D792058-3148-4C83-842E-CD3207EB02A6}">
      <dgm:prSet/>
      <dgm:spPr/>
      <dgm:t>
        <a:bodyPr/>
        <a:lstStyle/>
        <a:p>
          <a:pPr rtl="0"/>
          <a:r>
            <a:rPr lang="en-US" b="1" dirty="0" smtClean="0"/>
            <a:t>Has a reasonable opportunity to examine and present evidence, and cross-examine witnesses</a:t>
          </a:r>
          <a:endParaRPr lang="en-US" dirty="0"/>
        </a:p>
      </dgm:t>
    </dgm:pt>
    <dgm:pt modelId="{B28F9016-2E07-478C-A69E-C1D9E976D9AE}" type="parTrans" cxnId="{E55F59E2-9149-4FAF-97CA-C92EFD48ACB5}">
      <dgm:prSet/>
      <dgm:spPr/>
      <dgm:t>
        <a:bodyPr/>
        <a:lstStyle/>
        <a:p>
          <a:endParaRPr lang="en-US"/>
        </a:p>
      </dgm:t>
    </dgm:pt>
    <dgm:pt modelId="{47BA4E53-B676-42AF-A702-DE4852F6BCA7}" type="sibTrans" cxnId="{E55F59E2-9149-4FAF-97CA-C92EFD48ACB5}">
      <dgm:prSet/>
      <dgm:spPr/>
      <dgm:t>
        <a:bodyPr/>
        <a:lstStyle/>
        <a:p>
          <a:endParaRPr lang="en-US"/>
        </a:p>
      </dgm:t>
    </dgm:pt>
    <dgm:pt modelId="{AC132473-304B-4A44-9A02-7FC8C11A08C7}">
      <dgm:prSet/>
      <dgm:spPr/>
      <dgm:t>
        <a:bodyPr/>
        <a:lstStyle/>
        <a:p>
          <a:pPr rtl="0"/>
          <a:r>
            <a:rPr lang="en-US" b="1" dirty="0" smtClean="0"/>
            <a:t>Board cited </a:t>
          </a:r>
          <a:r>
            <a:rPr lang="en-US" b="1" i="1" dirty="0" smtClean="0"/>
            <a:t>Matter of </a:t>
          </a:r>
          <a:r>
            <a:rPr lang="en-US" b="1" i="1" dirty="0" err="1" smtClean="0"/>
            <a:t>Sinclitico</a:t>
          </a:r>
          <a:r>
            <a:rPr lang="en-US" b="1" dirty="0" smtClean="0"/>
            <a:t>, 15 I&amp;N Dec. 320 (BIA 1975): R is incompetent to voluntarily surrender his U.S. citizenship based on his apparent inability to understand questions, medical evidence of schizophrenia and testimony from his brother regarding his mental illness</a:t>
          </a:r>
          <a:endParaRPr lang="en-US" dirty="0"/>
        </a:p>
      </dgm:t>
    </dgm:pt>
    <dgm:pt modelId="{E3667DDF-C7AA-48F5-8017-3EFBE3A906FE}" type="parTrans" cxnId="{9B31101B-9F1A-4078-AA10-3C5F49F95DC5}">
      <dgm:prSet/>
      <dgm:spPr/>
      <dgm:t>
        <a:bodyPr/>
        <a:lstStyle/>
        <a:p>
          <a:endParaRPr lang="en-US"/>
        </a:p>
      </dgm:t>
    </dgm:pt>
    <dgm:pt modelId="{E0FE9751-4A5E-4919-B16C-EF1D8FF8520B}" type="sibTrans" cxnId="{9B31101B-9F1A-4078-AA10-3C5F49F95DC5}">
      <dgm:prSet/>
      <dgm:spPr/>
      <dgm:t>
        <a:bodyPr/>
        <a:lstStyle/>
        <a:p>
          <a:endParaRPr lang="en-US"/>
        </a:p>
      </dgm:t>
    </dgm:pt>
    <dgm:pt modelId="{7873F957-5FF7-435D-A3DB-843949866144}">
      <dgm:prSet/>
      <dgm:spPr/>
      <dgm:t>
        <a:bodyPr/>
        <a:lstStyle/>
        <a:p>
          <a:pPr rtl="0"/>
          <a:endParaRPr lang="en-US" b="1" dirty="0"/>
        </a:p>
      </dgm:t>
    </dgm:pt>
    <dgm:pt modelId="{BB2EA19E-B242-4D3A-B0DC-BB78423B0045}" type="parTrans" cxnId="{6E6EF18D-CF6A-40D8-AA8C-2371C6D20FE1}">
      <dgm:prSet/>
      <dgm:spPr/>
      <dgm:t>
        <a:bodyPr/>
        <a:lstStyle/>
        <a:p>
          <a:endParaRPr lang="en-US"/>
        </a:p>
      </dgm:t>
    </dgm:pt>
    <dgm:pt modelId="{16FB5774-7A61-4463-ACC8-FD3120FA3204}" type="sibTrans" cxnId="{6E6EF18D-CF6A-40D8-AA8C-2371C6D20FE1}">
      <dgm:prSet/>
      <dgm:spPr/>
      <dgm:t>
        <a:bodyPr/>
        <a:lstStyle/>
        <a:p>
          <a:endParaRPr lang="en-US"/>
        </a:p>
      </dgm:t>
    </dgm:pt>
    <dgm:pt modelId="{8373978C-1432-48B1-9401-8A4B32BDC691}" type="pres">
      <dgm:prSet presAssocID="{427304C9-3066-4B5D-96E3-9B04AB475045}" presName="linear" presStyleCnt="0">
        <dgm:presLayoutVars>
          <dgm:animLvl val="lvl"/>
          <dgm:resizeHandles val="exact"/>
        </dgm:presLayoutVars>
      </dgm:prSet>
      <dgm:spPr/>
      <dgm:t>
        <a:bodyPr/>
        <a:lstStyle/>
        <a:p>
          <a:endParaRPr lang="en-US"/>
        </a:p>
      </dgm:t>
    </dgm:pt>
    <dgm:pt modelId="{8E9B2963-F397-4784-A693-656EBFB93E8C}" type="pres">
      <dgm:prSet presAssocID="{623A749C-B83E-47E3-B2CD-5F1F10D1704D}" presName="parentText" presStyleLbl="node1" presStyleIdx="0" presStyleCnt="1">
        <dgm:presLayoutVars>
          <dgm:chMax val="0"/>
          <dgm:bulletEnabled val="1"/>
        </dgm:presLayoutVars>
      </dgm:prSet>
      <dgm:spPr/>
      <dgm:t>
        <a:bodyPr/>
        <a:lstStyle/>
        <a:p>
          <a:endParaRPr lang="en-US"/>
        </a:p>
      </dgm:t>
    </dgm:pt>
    <dgm:pt modelId="{20E76708-8E22-4910-9F44-13F1E006A29F}" type="pres">
      <dgm:prSet presAssocID="{623A749C-B83E-47E3-B2CD-5F1F10D1704D}" presName="childText" presStyleLbl="revTx" presStyleIdx="0" presStyleCnt="1">
        <dgm:presLayoutVars>
          <dgm:bulletEnabled val="1"/>
        </dgm:presLayoutVars>
      </dgm:prSet>
      <dgm:spPr/>
      <dgm:t>
        <a:bodyPr/>
        <a:lstStyle/>
        <a:p>
          <a:endParaRPr lang="en-US"/>
        </a:p>
      </dgm:t>
    </dgm:pt>
  </dgm:ptLst>
  <dgm:cxnLst>
    <dgm:cxn modelId="{82AE8081-3173-489E-AD18-083B70ACF095}" type="presOf" srcId="{AC132473-304B-4A44-9A02-7FC8C11A08C7}" destId="{20E76708-8E22-4910-9F44-13F1E006A29F}" srcOrd="0" destOrd="3" presId="urn:microsoft.com/office/officeart/2005/8/layout/vList2"/>
    <dgm:cxn modelId="{9D1F0DBA-D439-41B0-904A-BAB84DBC921A}" type="presOf" srcId="{0D792058-3148-4C83-842E-CD3207EB02A6}" destId="{20E76708-8E22-4910-9F44-13F1E006A29F}" srcOrd="0" destOrd="2" presId="urn:microsoft.com/office/officeart/2005/8/layout/vList2"/>
    <dgm:cxn modelId="{06053D1E-B033-4131-937A-A01626FB7962}" type="presOf" srcId="{03773424-7203-4DBA-ADC7-C3EAAF79E079}" destId="{20E76708-8E22-4910-9F44-13F1E006A29F}" srcOrd="0" destOrd="1" presId="urn:microsoft.com/office/officeart/2005/8/layout/vList2"/>
    <dgm:cxn modelId="{B0A0DFE6-3D3F-42A2-BF61-0B22001BFCF8}" srcId="{427304C9-3066-4B5D-96E3-9B04AB475045}" destId="{623A749C-B83E-47E3-B2CD-5F1F10D1704D}" srcOrd="0" destOrd="0" parTransId="{6F5013AC-43F8-4E0A-BB92-379A0EE05972}" sibTransId="{20469D0E-E129-4D07-B590-5BDFDB3E7F72}"/>
    <dgm:cxn modelId="{9B31101B-9F1A-4078-AA10-3C5F49F95DC5}" srcId="{623A749C-B83E-47E3-B2CD-5F1F10D1704D}" destId="{AC132473-304B-4A44-9A02-7FC8C11A08C7}" srcOrd="3" destOrd="0" parTransId="{E3667DDF-C7AA-48F5-8017-3EFBE3A906FE}" sibTransId="{E0FE9751-4A5E-4919-B16C-EF1D8FF8520B}"/>
    <dgm:cxn modelId="{E55F59E2-9149-4FAF-97CA-C92EFD48ACB5}" srcId="{623A749C-B83E-47E3-B2CD-5F1F10D1704D}" destId="{0D792058-3148-4C83-842E-CD3207EB02A6}" srcOrd="2" destOrd="0" parTransId="{B28F9016-2E07-478C-A69E-C1D9E976D9AE}" sibTransId="{47BA4E53-B676-42AF-A702-DE4852F6BCA7}"/>
    <dgm:cxn modelId="{87255D0B-F6DD-4A73-9FDB-64C9B0EAFA1E}" type="presOf" srcId="{623A749C-B83E-47E3-B2CD-5F1F10D1704D}" destId="{8E9B2963-F397-4784-A693-656EBFB93E8C}" srcOrd="0" destOrd="0" presId="urn:microsoft.com/office/officeart/2005/8/layout/vList2"/>
    <dgm:cxn modelId="{46C2F0D6-ABAB-47EC-A2C1-8017D14CFE40}" srcId="{623A749C-B83E-47E3-B2CD-5F1F10D1704D}" destId="{2BA1CDC5-C62E-42EB-9E4E-D7E08B2698BB}" srcOrd="0" destOrd="0" parTransId="{9289C6D0-2413-4C5A-BDC1-842586622550}" sibTransId="{CE98EB3B-EEA2-4808-A0C2-EDCE522965AB}"/>
    <dgm:cxn modelId="{26FAA70B-BCD7-44C6-AF30-22344BECD472}" type="presOf" srcId="{427304C9-3066-4B5D-96E3-9B04AB475045}" destId="{8373978C-1432-48B1-9401-8A4B32BDC691}" srcOrd="0" destOrd="0" presId="urn:microsoft.com/office/officeart/2005/8/layout/vList2"/>
    <dgm:cxn modelId="{6E6EF18D-CF6A-40D8-AA8C-2371C6D20FE1}" srcId="{623A749C-B83E-47E3-B2CD-5F1F10D1704D}" destId="{7873F957-5FF7-435D-A3DB-843949866144}" srcOrd="4" destOrd="0" parTransId="{BB2EA19E-B242-4D3A-B0DC-BB78423B0045}" sibTransId="{16FB5774-7A61-4463-ACC8-FD3120FA3204}"/>
    <dgm:cxn modelId="{90AE3F20-0B47-4726-92E1-ECBE40A36377}" type="presOf" srcId="{2BA1CDC5-C62E-42EB-9E4E-D7E08B2698BB}" destId="{20E76708-8E22-4910-9F44-13F1E006A29F}" srcOrd="0" destOrd="0" presId="urn:microsoft.com/office/officeart/2005/8/layout/vList2"/>
    <dgm:cxn modelId="{7114B2BA-06F9-4622-9A9C-7A968DD73617}" srcId="{623A749C-B83E-47E3-B2CD-5F1F10D1704D}" destId="{03773424-7203-4DBA-ADC7-C3EAAF79E079}" srcOrd="1" destOrd="0" parTransId="{2CC904E1-C377-480A-B17E-787BE4A5B72B}" sibTransId="{BC5A9940-D87B-4063-B8BB-08A1115F250D}"/>
    <dgm:cxn modelId="{DCF15EB8-4E07-4D1A-88DE-A1C3F95C7BDC}" type="presOf" srcId="{7873F957-5FF7-435D-A3DB-843949866144}" destId="{20E76708-8E22-4910-9F44-13F1E006A29F}" srcOrd="0" destOrd="4" presId="urn:microsoft.com/office/officeart/2005/8/layout/vList2"/>
    <dgm:cxn modelId="{53ED64DF-5331-409C-A4BD-69DC5EEA2E6D}" type="presParOf" srcId="{8373978C-1432-48B1-9401-8A4B32BDC691}" destId="{8E9B2963-F397-4784-A693-656EBFB93E8C}" srcOrd="0" destOrd="0" presId="urn:microsoft.com/office/officeart/2005/8/layout/vList2"/>
    <dgm:cxn modelId="{01446BF7-CBD2-475E-AF76-DD36AA5D15A1}" type="presParOf" srcId="{8373978C-1432-48B1-9401-8A4B32BDC691}" destId="{20E76708-8E22-4910-9F44-13F1E006A29F}"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F32AD23-D7E8-4574-A8D8-3341829C5EB4}" type="doc">
      <dgm:prSet loTypeId="urn:microsoft.com/office/officeart/2005/8/layout/pyramid2" loCatId="pyramid" qsTypeId="urn:microsoft.com/office/officeart/2005/8/quickstyle/simple1" qsCatId="simple" csTypeId="urn:microsoft.com/office/officeart/2005/8/colors/accent2_2" csCatId="accent2" phldr="1"/>
      <dgm:spPr/>
    </dgm:pt>
    <dgm:pt modelId="{3F7565AA-D755-4215-9FD2-FA0F14FB84A7}">
      <dgm:prSet phldrT="[Text]"/>
      <dgm:spPr/>
      <dgm:t>
        <a:bodyPr/>
        <a:lstStyle/>
        <a:p>
          <a:r>
            <a:rPr lang="en-US" dirty="0" smtClean="0"/>
            <a:t>Remind Court of respondent’s inability to recall facts and details due to mental health status</a:t>
          </a:r>
          <a:endParaRPr lang="en-US" dirty="0"/>
        </a:p>
      </dgm:t>
    </dgm:pt>
    <dgm:pt modelId="{938BEF2F-839C-40C9-AFE5-A955EF119039}" type="parTrans" cxnId="{DDA6AA1D-07ED-44D6-A65D-2EDDD7925F71}">
      <dgm:prSet/>
      <dgm:spPr/>
      <dgm:t>
        <a:bodyPr/>
        <a:lstStyle/>
        <a:p>
          <a:endParaRPr lang="en-US"/>
        </a:p>
      </dgm:t>
    </dgm:pt>
    <dgm:pt modelId="{3644D527-89CE-4E11-9F5A-B0BBBEF33A5D}" type="sibTrans" cxnId="{DDA6AA1D-07ED-44D6-A65D-2EDDD7925F71}">
      <dgm:prSet/>
      <dgm:spPr/>
      <dgm:t>
        <a:bodyPr/>
        <a:lstStyle/>
        <a:p>
          <a:endParaRPr lang="en-US"/>
        </a:p>
      </dgm:t>
    </dgm:pt>
    <dgm:pt modelId="{DBC3A615-5A70-4ECA-B170-91EAD8CF6AA7}">
      <dgm:prSet phldrT="[Text]"/>
      <dgm:spPr/>
      <dgm:t>
        <a:bodyPr/>
        <a:lstStyle/>
        <a:p>
          <a:r>
            <a:rPr lang="en-US" dirty="0" smtClean="0"/>
            <a:t>Try to stipulate when possible to avoid exposure for the respondent</a:t>
          </a:r>
          <a:endParaRPr lang="en-US" dirty="0"/>
        </a:p>
      </dgm:t>
    </dgm:pt>
    <dgm:pt modelId="{875D0A19-B5BD-48C3-8386-BF34D99897CD}" type="parTrans" cxnId="{9B421CE9-B399-48D1-BA77-4DDF680F3D2B}">
      <dgm:prSet/>
      <dgm:spPr/>
      <dgm:t>
        <a:bodyPr/>
        <a:lstStyle/>
        <a:p>
          <a:endParaRPr lang="en-US"/>
        </a:p>
      </dgm:t>
    </dgm:pt>
    <dgm:pt modelId="{8726983E-0126-43A0-A322-5C1A48F976E0}" type="sibTrans" cxnId="{9B421CE9-B399-48D1-BA77-4DDF680F3D2B}">
      <dgm:prSet/>
      <dgm:spPr/>
      <dgm:t>
        <a:bodyPr/>
        <a:lstStyle/>
        <a:p>
          <a:endParaRPr lang="en-US"/>
        </a:p>
      </dgm:t>
    </dgm:pt>
    <dgm:pt modelId="{7CF0E124-F1B1-407D-B418-1D49F7BC5140}">
      <dgm:prSet phldrT="[Text]"/>
      <dgm:spPr/>
      <dgm:t>
        <a:bodyPr/>
        <a:lstStyle/>
        <a:p>
          <a:r>
            <a:rPr lang="en-US" dirty="0" smtClean="0"/>
            <a:t>Use an expert when feasible </a:t>
          </a:r>
          <a:endParaRPr lang="en-US" dirty="0"/>
        </a:p>
      </dgm:t>
    </dgm:pt>
    <dgm:pt modelId="{009ECE43-8974-48EA-A396-72583DF4D281}" type="parTrans" cxnId="{892AD8AB-4CE9-4C8D-B16E-005B5F8124C5}">
      <dgm:prSet/>
      <dgm:spPr/>
      <dgm:t>
        <a:bodyPr/>
        <a:lstStyle/>
        <a:p>
          <a:endParaRPr lang="en-US"/>
        </a:p>
      </dgm:t>
    </dgm:pt>
    <dgm:pt modelId="{8302CD1E-77D1-462E-A00E-31D450378C85}" type="sibTrans" cxnId="{892AD8AB-4CE9-4C8D-B16E-005B5F8124C5}">
      <dgm:prSet/>
      <dgm:spPr/>
      <dgm:t>
        <a:bodyPr/>
        <a:lstStyle/>
        <a:p>
          <a:endParaRPr lang="en-US"/>
        </a:p>
      </dgm:t>
    </dgm:pt>
    <dgm:pt modelId="{5AE81C19-9E45-4573-82CE-6EAFB346DAAA}" type="pres">
      <dgm:prSet presAssocID="{3F32AD23-D7E8-4574-A8D8-3341829C5EB4}" presName="compositeShape" presStyleCnt="0">
        <dgm:presLayoutVars>
          <dgm:dir/>
          <dgm:resizeHandles/>
        </dgm:presLayoutVars>
      </dgm:prSet>
      <dgm:spPr/>
    </dgm:pt>
    <dgm:pt modelId="{EFD4EE3E-B8D9-4B14-A708-E42125AD4450}" type="pres">
      <dgm:prSet presAssocID="{3F32AD23-D7E8-4574-A8D8-3341829C5EB4}" presName="pyramid" presStyleLbl="node1" presStyleIdx="0" presStyleCnt="1"/>
      <dgm:spPr/>
    </dgm:pt>
    <dgm:pt modelId="{132B385D-8F90-4746-AA74-B7F1F37CB0C4}" type="pres">
      <dgm:prSet presAssocID="{3F32AD23-D7E8-4574-A8D8-3341829C5EB4}" presName="theList" presStyleCnt="0"/>
      <dgm:spPr/>
    </dgm:pt>
    <dgm:pt modelId="{090D0F16-E488-4885-9EFD-F52C4309B039}" type="pres">
      <dgm:prSet presAssocID="{3F7565AA-D755-4215-9FD2-FA0F14FB84A7}" presName="aNode" presStyleLbl="fgAcc1" presStyleIdx="0" presStyleCnt="3">
        <dgm:presLayoutVars>
          <dgm:bulletEnabled val="1"/>
        </dgm:presLayoutVars>
      </dgm:prSet>
      <dgm:spPr/>
      <dgm:t>
        <a:bodyPr/>
        <a:lstStyle/>
        <a:p>
          <a:endParaRPr lang="en-US"/>
        </a:p>
      </dgm:t>
    </dgm:pt>
    <dgm:pt modelId="{941F599D-024D-4164-B526-719E4AB92A09}" type="pres">
      <dgm:prSet presAssocID="{3F7565AA-D755-4215-9FD2-FA0F14FB84A7}" presName="aSpace" presStyleCnt="0"/>
      <dgm:spPr/>
    </dgm:pt>
    <dgm:pt modelId="{6A76C4F7-F701-4528-BFBB-4A54BB18519C}" type="pres">
      <dgm:prSet presAssocID="{DBC3A615-5A70-4ECA-B170-91EAD8CF6AA7}" presName="aNode" presStyleLbl="fgAcc1" presStyleIdx="1" presStyleCnt="3">
        <dgm:presLayoutVars>
          <dgm:bulletEnabled val="1"/>
        </dgm:presLayoutVars>
      </dgm:prSet>
      <dgm:spPr/>
      <dgm:t>
        <a:bodyPr/>
        <a:lstStyle/>
        <a:p>
          <a:endParaRPr lang="en-US"/>
        </a:p>
      </dgm:t>
    </dgm:pt>
    <dgm:pt modelId="{F9B183CF-7FED-4313-AC7F-5DC5383AACD3}" type="pres">
      <dgm:prSet presAssocID="{DBC3A615-5A70-4ECA-B170-91EAD8CF6AA7}" presName="aSpace" presStyleCnt="0"/>
      <dgm:spPr/>
    </dgm:pt>
    <dgm:pt modelId="{877B76A0-6785-4ABA-B37F-81D0F81BAB70}" type="pres">
      <dgm:prSet presAssocID="{7CF0E124-F1B1-407D-B418-1D49F7BC5140}" presName="aNode" presStyleLbl="fgAcc1" presStyleIdx="2" presStyleCnt="3">
        <dgm:presLayoutVars>
          <dgm:bulletEnabled val="1"/>
        </dgm:presLayoutVars>
      </dgm:prSet>
      <dgm:spPr/>
      <dgm:t>
        <a:bodyPr/>
        <a:lstStyle/>
        <a:p>
          <a:endParaRPr lang="en-US"/>
        </a:p>
      </dgm:t>
    </dgm:pt>
    <dgm:pt modelId="{DAC7561D-7A7E-4201-B6A2-849854231C31}" type="pres">
      <dgm:prSet presAssocID="{7CF0E124-F1B1-407D-B418-1D49F7BC5140}" presName="aSpace" presStyleCnt="0"/>
      <dgm:spPr/>
    </dgm:pt>
  </dgm:ptLst>
  <dgm:cxnLst>
    <dgm:cxn modelId="{BE78F3C1-BA38-4696-8FFF-447E7032BC5A}" type="presOf" srcId="{3F7565AA-D755-4215-9FD2-FA0F14FB84A7}" destId="{090D0F16-E488-4885-9EFD-F52C4309B039}" srcOrd="0" destOrd="0" presId="urn:microsoft.com/office/officeart/2005/8/layout/pyramid2"/>
    <dgm:cxn modelId="{A9F7537E-D2B4-4EAF-B8E1-2AA8C70C73D9}" type="presOf" srcId="{7CF0E124-F1B1-407D-B418-1D49F7BC5140}" destId="{877B76A0-6785-4ABA-B37F-81D0F81BAB70}" srcOrd="0" destOrd="0" presId="urn:microsoft.com/office/officeart/2005/8/layout/pyramid2"/>
    <dgm:cxn modelId="{FF14D5F3-DB3B-465B-91BA-6D6CD970431C}" type="presOf" srcId="{3F32AD23-D7E8-4574-A8D8-3341829C5EB4}" destId="{5AE81C19-9E45-4573-82CE-6EAFB346DAAA}" srcOrd="0" destOrd="0" presId="urn:microsoft.com/office/officeart/2005/8/layout/pyramid2"/>
    <dgm:cxn modelId="{9B421CE9-B399-48D1-BA77-4DDF680F3D2B}" srcId="{3F32AD23-D7E8-4574-A8D8-3341829C5EB4}" destId="{DBC3A615-5A70-4ECA-B170-91EAD8CF6AA7}" srcOrd="1" destOrd="0" parTransId="{875D0A19-B5BD-48C3-8386-BF34D99897CD}" sibTransId="{8726983E-0126-43A0-A322-5C1A48F976E0}"/>
    <dgm:cxn modelId="{D5C6FFE5-5C3C-41B4-9CEC-F9BC5DF986F2}" type="presOf" srcId="{DBC3A615-5A70-4ECA-B170-91EAD8CF6AA7}" destId="{6A76C4F7-F701-4528-BFBB-4A54BB18519C}" srcOrd="0" destOrd="0" presId="urn:microsoft.com/office/officeart/2005/8/layout/pyramid2"/>
    <dgm:cxn modelId="{DDA6AA1D-07ED-44D6-A65D-2EDDD7925F71}" srcId="{3F32AD23-D7E8-4574-A8D8-3341829C5EB4}" destId="{3F7565AA-D755-4215-9FD2-FA0F14FB84A7}" srcOrd="0" destOrd="0" parTransId="{938BEF2F-839C-40C9-AFE5-A955EF119039}" sibTransId="{3644D527-89CE-4E11-9F5A-B0BBBEF33A5D}"/>
    <dgm:cxn modelId="{892AD8AB-4CE9-4C8D-B16E-005B5F8124C5}" srcId="{3F32AD23-D7E8-4574-A8D8-3341829C5EB4}" destId="{7CF0E124-F1B1-407D-B418-1D49F7BC5140}" srcOrd="2" destOrd="0" parTransId="{009ECE43-8974-48EA-A396-72583DF4D281}" sibTransId="{8302CD1E-77D1-462E-A00E-31D450378C85}"/>
    <dgm:cxn modelId="{A0CDD209-DF72-4591-A126-D0D1716BEA76}" type="presParOf" srcId="{5AE81C19-9E45-4573-82CE-6EAFB346DAAA}" destId="{EFD4EE3E-B8D9-4B14-A708-E42125AD4450}" srcOrd="0" destOrd="0" presId="urn:microsoft.com/office/officeart/2005/8/layout/pyramid2"/>
    <dgm:cxn modelId="{BEC591C2-AD06-4139-AE57-6AED123DD790}" type="presParOf" srcId="{5AE81C19-9E45-4573-82CE-6EAFB346DAAA}" destId="{132B385D-8F90-4746-AA74-B7F1F37CB0C4}" srcOrd="1" destOrd="0" presId="urn:microsoft.com/office/officeart/2005/8/layout/pyramid2"/>
    <dgm:cxn modelId="{CB55B51D-899B-4582-9062-ECE12E1C54E1}" type="presParOf" srcId="{132B385D-8F90-4746-AA74-B7F1F37CB0C4}" destId="{090D0F16-E488-4885-9EFD-F52C4309B039}" srcOrd="0" destOrd="0" presId="urn:microsoft.com/office/officeart/2005/8/layout/pyramid2"/>
    <dgm:cxn modelId="{A4B1B949-42ED-499E-B29C-48AED27AEC7D}" type="presParOf" srcId="{132B385D-8F90-4746-AA74-B7F1F37CB0C4}" destId="{941F599D-024D-4164-B526-719E4AB92A09}" srcOrd="1" destOrd="0" presId="urn:microsoft.com/office/officeart/2005/8/layout/pyramid2"/>
    <dgm:cxn modelId="{1375E469-BF34-4410-B04E-66BE28EFD8EA}" type="presParOf" srcId="{132B385D-8F90-4746-AA74-B7F1F37CB0C4}" destId="{6A76C4F7-F701-4528-BFBB-4A54BB18519C}" srcOrd="2" destOrd="0" presId="urn:microsoft.com/office/officeart/2005/8/layout/pyramid2"/>
    <dgm:cxn modelId="{791B7448-7ADA-49A7-9FFD-6601E932ABA6}" type="presParOf" srcId="{132B385D-8F90-4746-AA74-B7F1F37CB0C4}" destId="{F9B183CF-7FED-4313-AC7F-5DC5383AACD3}" srcOrd="3" destOrd="0" presId="urn:microsoft.com/office/officeart/2005/8/layout/pyramid2"/>
    <dgm:cxn modelId="{D8B42ACB-0871-4D26-B78A-53E649362807}" type="presParOf" srcId="{132B385D-8F90-4746-AA74-B7F1F37CB0C4}" destId="{877B76A0-6785-4ABA-B37F-81D0F81BAB70}" srcOrd="4" destOrd="0" presId="urn:microsoft.com/office/officeart/2005/8/layout/pyramid2"/>
    <dgm:cxn modelId="{2AF412AC-1054-4E5A-9452-1ACB0ACFCF2D}" type="presParOf" srcId="{132B385D-8F90-4746-AA74-B7F1F37CB0C4}" destId="{DAC7561D-7A7E-4201-B6A2-849854231C31}" srcOrd="5" destOrd="0" presId="urn:microsoft.com/office/officeart/2005/8/layout/pyramid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CF3F0A2-E3B5-409A-824C-4F812F8F7042}" type="doc">
      <dgm:prSet loTypeId="urn:microsoft.com/office/officeart/2005/8/layout/venn1" loCatId="relationship" qsTypeId="urn:microsoft.com/office/officeart/2005/8/quickstyle/3d3" qsCatId="3D" csTypeId="urn:microsoft.com/office/officeart/2005/8/colors/accent3_3" csCatId="accent3" phldr="1"/>
      <dgm:spPr/>
    </dgm:pt>
    <dgm:pt modelId="{1CC4AC90-6D72-43E0-ADD0-A0C590DA962A}">
      <dgm:prSet phldrT="[Text]"/>
      <dgm:spPr/>
      <dgm:t>
        <a:bodyPr/>
        <a:lstStyle/>
        <a:p>
          <a:r>
            <a:rPr lang="en-US" dirty="0" smtClean="0"/>
            <a:t>Reactive Mental Illness vs. Endogenous?</a:t>
          </a:r>
          <a:endParaRPr lang="en-US" dirty="0"/>
        </a:p>
      </dgm:t>
    </dgm:pt>
    <dgm:pt modelId="{939D44AE-5CC6-411C-87D4-50610408A207}" type="parTrans" cxnId="{F91D30FA-9F4B-4006-AE77-DA2AC54DBBCA}">
      <dgm:prSet/>
      <dgm:spPr/>
      <dgm:t>
        <a:bodyPr/>
        <a:lstStyle/>
        <a:p>
          <a:endParaRPr lang="en-US"/>
        </a:p>
      </dgm:t>
    </dgm:pt>
    <dgm:pt modelId="{46E6E16B-EA04-4DF1-B953-6C10A1536A98}" type="sibTrans" cxnId="{F91D30FA-9F4B-4006-AE77-DA2AC54DBBCA}">
      <dgm:prSet/>
      <dgm:spPr/>
      <dgm:t>
        <a:bodyPr/>
        <a:lstStyle/>
        <a:p>
          <a:endParaRPr lang="en-US"/>
        </a:p>
      </dgm:t>
    </dgm:pt>
    <dgm:pt modelId="{2FB8425F-F40F-4AB9-9AA9-B66BE854CCA4}">
      <dgm:prSet phldrT="[Text]"/>
      <dgm:spPr/>
      <dgm:t>
        <a:bodyPr/>
        <a:lstStyle/>
        <a:p>
          <a:r>
            <a:rPr lang="en-US" dirty="0" smtClean="0"/>
            <a:t>Treatment options- short term or long term?</a:t>
          </a:r>
          <a:endParaRPr lang="en-US" dirty="0"/>
        </a:p>
      </dgm:t>
    </dgm:pt>
    <dgm:pt modelId="{D3C92038-882F-4252-A243-5F0E8C8AE2BA}" type="parTrans" cxnId="{F807DD8C-0855-49D1-83B2-D5056B5452A1}">
      <dgm:prSet/>
      <dgm:spPr/>
      <dgm:t>
        <a:bodyPr/>
        <a:lstStyle/>
        <a:p>
          <a:endParaRPr lang="en-US"/>
        </a:p>
      </dgm:t>
    </dgm:pt>
    <dgm:pt modelId="{609E6B5D-06C5-494A-88DA-B92A7B5C7420}" type="sibTrans" cxnId="{F807DD8C-0855-49D1-83B2-D5056B5452A1}">
      <dgm:prSet/>
      <dgm:spPr/>
      <dgm:t>
        <a:bodyPr/>
        <a:lstStyle/>
        <a:p>
          <a:endParaRPr lang="en-US"/>
        </a:p>
      </dgm:t>
    </dgm:pt>
    <dgm:pt modelId="{1B673D3E-633F-448A-B4D1-815DDDFB87E6}">
      <dgm:prSet phldrT="[Text]"/>
      <dgm:spPr/>
      <dgm:t>
        <a:bodyPr/>
        <a:lstStyle/>
        <a:p>
          <a:r>
            <a:rPr lang="en-US" dirty="0" smtClean="0"/>
            <a:t>Type of mental incapacity- temporary or permanent?</a:t>
          </a:r>
          <a:endParaRPr lang="en-US" dirty="0"/>
        </a:p>
      </dgm:t>
    </dgm:pt>
    <dgm:pt modelId="{C47522E7-95E2-4933-897E-CBB835FAAB68}" type="parTrans" cxnId="{7CEA5483-73EF-412E-9869-A8BF324824FA}">
      <dgm:prSet/>
      <dgm:spPr/>
      <dgm:t>
        <a:bodyPr/>
        <a:lstStyle/>
        <a:p>
          <a:endParaRPr lang="en-US"/>
        </a:p>
      </dgm:t>
    </dgm:pt>
    <dgm:pt modelId="{184A4AF7-3AFD-447E-8E9C-E88A24911F24}" type="sibTrans" cxnId="{7CEA5483-73EF-412E-9869-A8BF324824FA}">
      <dgm:prSet/>
      <dgm:spPr/>
      <dgm:t>
        <a:bodyPr/>
        <a:lstStyle/>
        <a:p>
          <a:endParaRPr lang="en-US"/>
        </a:p>
      </dgm:t>
    </dgm:pt>
    <dgm:pt modelId="{684A50E2-E77E-47B3-B862-BB6253FAB9A5}" type="pres">
      <dgm:prSet presAssocID="{BCF3F0A2-E3B5-409A-824C-4F812F8F7042}" presName="compositeShape" presStyleCnt="0">
        <dgm:presLayoutVars>
          <dgm:chMax val="7"/>
          <dgm:dir/>
          <dgm:resizeHandles val="exact"/>
        </dgm:presLayoutVars>
      </dgm:prSet>
      <dgm:spPr/>
    </dgm:pt>
    <dgm:pt modelId="{F1CACA3C-6D3B-4942-8685-683993DB45DF}" type="pres">
      <dgm:prSet presAssocID="{1CC4AC90-6D72-43E0-ADD0-A0C590DA962A}" presName="circ1" presStyleLbl="vennNode1" presStyleIdx="0" presStyleCnt="3"/>
      <dgm:spPr/>
      <dgm:t>
        <a:bodyPr/>
        <a:lstStyle/>
        <a:p>
          <a:endParaRPr lang="en-US"/>
        </a:p>
      </dgm:t>
    </dgm:pt>
    <dgm:pt modelId="{77C89DA3-64BC-4DF8-AE74-C18FCB3CEBC2}" type="pres">
      <dgm:prSet presAssocID="{1CC4AC90-6D72-43E0-ADD0-A0C590DA962A}" presName="circ1Tx" presStyleLbl="revTx" presStyleIdx="0" presStyleCnt="0">
        <dgm:presLayoutVars>
          <dgm:chMax val="0"/>
          <dgm:chPref val="0"/>
          <dgm:bulletEnabled val="1"/>
        </dgm:presLayoutVars>
      </dgm:prSet>
      <dgm:spPr/>
      <dgm:t>
        <a:bodyPr/>
        <a:lstStyle/>
        <a:p>
          <a:endParaRPr lang="en-US"/>
        </a:p>
      </dgm:t>
    </dgm:pt>
    <dgm:pt modelId="{D9785635-0C98-468C-8193-666A90868D27}" type="pres">
      <dgm:prSet presAssocID="{2FB8425F-F40F-4AB9-9AA9-B66BE854CCA4}" presName="circ2" presStyleLbl="vennNode1" presStyleIdx="1" presStyleCnt="3"/>
      <dgm:spPr/>
      <dgm:t>
        <a:bodyPr/>
        <a:lstStyle/>
        <a:p>
          <a:endParaRPr lang="en-US"/>
        </a:p>
      </dgm:t>
    </dgm:pt>
    <dgm:pt modelId="{542A9462-3410-49F4-9986-A18D9F4D509F}" type="pres">
      <dgm:prSet presAssocID="{2FB8425F-F40F-4AB9-9AA9-B66BE854CCA4}" presName="circ2Tx" presStyleLbl="revTx" presStyleIdx="0" presStyleCnt="0">
        <dgm:presLayoutVars>
          <dgm:chMax val="0"/>
          <dgm:chPref val="0"/>
          <dgm:bulletEnabled val="1"/>
        </dgm:presLayoutVars>
      </dgm:prSet>
      <dgm:spPr/>
      <dgm:t>
        <a:bodyPr/>
        <a:lstStyle/>
        <a:p>
          <a:endParaRPr lang="en-US"/>
        </a:p>
      </dgm:t>
    </dgm:pt>
    <dgm:pt modelId="{C2488EAC-9E65-4F74-B23E-ADA75C298B7F}" type="pres">
      <dgm:prSet presAssocID="{1B673D3E-633F-448A-B4D1-815DDDFB87E6}" presName="circ3" presStyleLbl="vennNode1" presStyleIdx="2" presStyleCnt="3"/>
      <dgm:spPr/>
      <dgm:t>
        <a:bodyPr/>
        <a:lstStyle/>
        <a:p>
          <a:endParaRPr lang="en-US"/>
        </a:p>
      </dgm:t>
    </dgm:pt>
    <dgm:pt modelId="{488A8BAD-AB47-4598-B95D-CFFC1B4E3869}" type="pres">
      <dgm:prSet presAssocID="{1B673D3E-633F-448A-B4D1-815DDDFB87E6}" presName="circ3Tx" presStyleLbl="revTx" presStyleIdx="0" presStyleCnt="0">
        <dgm:presLayoutVars>
          <dgm:chMax val="0"/>
          <dgm:chPref val="0"/>
          <dgm:bulletEnabled val="1"/>
        </dgm:presLayoutVars>
      </dgm:prSet>
      <dgm:spPr/>
      <dgm:t>
        <a:bodyPr/>
        <a:lstStyle/>
        <a:p>
          <a:endParaRPr lang="en-US"/>
        </a:p>
      </dgm:t>
    </dgm:pt>
  </dgm:ptLst>
  <dgm:cxnLst>
    <dgm:cxn modelId="{2282DB54-B4F6-483E-B294-BD92147C0245}" type="presOf" srcId="{1CC4AC90-6D72-43E0-ADD0-A0C590DA962A}" destId="{77C89DA3-64BC-4DF8-AE74-C18FCB3CEBC2}" srcOrd="1" destOrd="0" presId="urn:microsoft.com/office/officeart/2005/8/layout/venn1"/>
    <dgm:cxn modelId="{C48414DE-5FAE-4307-8529-93E843E91308}" type="presOf" srcId="{BCF3F0A2-E3B5-409A-824C-4F812F8F7042}" destId="{684A50E2-E77E-47B3-B862-BB6253FAB9A5}" srcOrd="0" destOrd="0" presId="urn:microsoft.com/office/officeart/2005/8/layout/venn1"/>
    <dgm:cxn modelId="{75F5FE84-95F0-40E0-A0C5-39D2661F62AC}" type="presOf" srcId="{1B673D3E-633F-448A-B4D1-815DDDFB87E6}" destId="{488A8BAD-AB47-4598-B95D-CFFC1B4E3869}" srcOrd="1" destOrd="0" presId="urn:microsoft.com/office/officeart/2005/8/layout/venn1"/>
    <dgm:cxn modelId="{DACCB8AF-7B78-41DA-9E36-DADD483D5BFB}" type="presOf" srcId="{2FB8425F-F40F-4AB9-9AA9-B66BE854CCA4}" destId="{D9785635-0C98-468C-8193-666A90868D27}" srcOrd="0" destOrd="0" presId="urn:microsoft.com/office/officeart/2005/8/layout/venn1"/>
    <dgm:cxn modelId="{6D5B7879-5D1E-4742-929F-E461BFE2503A}" type="presOf" srcId="{2FB8425F-F40F-4AB9-9AA9-B66BE854CCA4}" destId="{542A9462-3410-49F4-9986-A18D9F4D509F}" srcOrd="1" destOrd="0" presId="urn:microsoft.com/office/officeart/2005/8/layout/venn1"/>
    <dgm:cxn modelId="{F91D30FA-9F4B-4006-AE77-DA2AC54DBBCA}" srcId="{BCF3F0A2-E3B5-409A-824C-4F812F8F7042}" destId="{1CC4AC90-6D72-43E0-ADD0-A0C590DA962A}" srcOrd="0" destOrd="0" parTransId="{939D44AE-5CC6-411C-87D4-50610408A207}" sibTransId="{46E6E16B-EA04-4DF1-B953-6C10A1536A98}"/>
    <dgm:cxn modelId="{F807DD8C-0855-49D1-83B2-D5056B5452A1}" srcId="{BCF3F0A2-E3B5-409A-824C-4F812F8F7042}" destId="{2FB8425F-F40F-4AB9-9AA9-B66BE854CCA4}" srcOrd="1" destOrd="0" parTransId="{D3C92038-882F-4252-A243-5F0E8C8AE2BA}" sibTransId="{609E6B5D-06C5-494A-88DA-B92A7B5C7420}"/>
    <dgm:cxn modelId="{7CEA5483-73EF-412E-9869-A8BF324824FA}" srcId="{BCF3F0A2-E3B5-409A-824C-4F812F8F7042}" destId="{1B673D3E-633F-448A-B4D1-815DDDFB87E6}" srcOrd="2" destOrd="0" parTransId="{C47522E7-95E2-4933-897E-CBB835FAAB68}" sibTransId="{184A4AF7-3AFD-447E-8E9C-E88A24911F24}"/>
    <dgm:cxn modelId="{5009806C-D705-49B1-BE00-1FB88620805F}" type="presOf" srcId="{1B673D3E-633F-448A-B4D1-815DDDFB87E6}" destId="{C2488EAC-9E65-4F74-B23E-ADA75C298B7F}" srcOrd="0" destOrd="0" presId="urn:microsoft.com/office/officeart/2005/8/layout/venn1"/>
    <dgm:cxn modelId="{D21231E6-7C3B-4191-A308-532389411ECF}" type="presOf" srcId="{1CC4AC90-6D72-43E0-ADD0-A0C590DA962A}" destId="{F1CACA3C-6D3B-4942-8685-683993DB45DF}" srcOrd="0" destOrd="0" presId="urn:microsoft.com/office/officeart/2005/8/layout/venn1"/>
    <dgm:cxn modelId="{BB0D12E7-A927-4130-82B6-8B34DE3CBEB4}" type="presParOf" srcId="{684A50E2-E77E-47B3-B862-BB6253FAB9A5}" destId="{F1CACA3C-6D3B-4942-8685-683993DB45DF}" srcOrd="0" destOrd="0" presId="urn:microsoft.com/office/officeart/2005/8/layout/venn1"/>
    <dgm:cxn modelId="{063A2C22-E5DE-4321-A05A-A9AED3D140E3}" type="presParOf" srcId="{684A50E2-E77E-47B3-B862-BB6253FAB9A5}" destId="{77C89DA3-64BC-4DF8-AE74-C18FCB3CEBC2}" srcOrd="1" destOrd="0" presId="urn:microsoft.com/office/officeart/2005/8/layout/venn1"/>
    <dgm:cxn modelId="{8B133CD4-B055-4FDA-AAD4-AD6A9C796E5B}" type="presParOf" srcId="{684A50E2-E77E-47B3-B862-BB6253FAB9A5}" destId="{D9785635-0C98-468C-8193-666A90868D27}" srcOrd="2" destOrd="0" presId="urn:microsoft.com/office/officeart/2005/8/layout/venn1"/>
    <dgm:cxn modelId="{2C0C21DF-F445-46C2-B7BA-3B42026015A6}" type="presParOf" srcId="{684A50E2-E77E-47B3-B862-BB6253FAB9A5}" destId="{542A9462-3410-49F4-9986-A18D9F4D509F}" srcOrd="3" destOrd="0" presId="urn:microsoft.com/office/officeart/2005/8/layout/venn1"/>
    <dgm:cxn modelId="{C9C6F3FC-1C5B-46E9-8143-32BAB8B70425}" type="presParOf" srcId="{684A50E2-E77E-47B3-B862-BB6253FAB9A5}" destId="{C2488EAC-9E65-4F74-B23E-ADA75C298B7F}" srcOrd="4" destOrd="0" presId="urn:microsoft.com/office/officeart/2005/8/layout/venn1"/>
    <dgm:cxn modelId="{A9C77567-8803-4044-9AC1-A84DA24C8AC8}" type="presParOf" srcId="{684A50E2-E77E-47B3-B862-BB6253FAB9A5}" destId="{488A8BAD-AB47-4598-B95D-CFFC1B4E3869}"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EB69470-B2A0-4D09-A70E-210FDAD30C30}" type="doc">
      <dgm:prSet loTypeId="urn:microsoft.com/office/officeart/2005/8/layout/list1" loCatId="list" qsTypeId="urn:microsoft.com/office/officeart/2005/8/quickstyle/simple2" qsCatId="simple" csTypeId="urn:microsoft.com/office/officeart/2005/8/colors/accent2_1" csCatId="accent2"/>
      <dgm:spPr/>
      <dgm:t>
        <a:bodyPr/>
        <a:lstStyle/>
        <a:p>
          <a:endParaRPr lang="en-US"/>
        </a:p>
      </dgm:t>
    </dgm:pt>
    <dgm:pt modelId="{7DF9B8EA-9CFB-46D4-ADD1-6797D9EF67C0}">
      <dgm:prSet/>
      <dgm:spPr/>
      <dgm:t>
        <a:bodyPr/>
        <a:lstStyle/>
        <a:p>
          <a:pPr rtl="0"/>
          <a:r>
            <a:rPr lang="en-US" b="1" dirty="0" smtClean="0"/>
            <a:t>Negotiation directly with the ICE Attorney instead of the IJ</a:t>
          </a:r>
          <a:endParaRPr lang="en-US" dirty="0"/>
        </a:p>
      </dgm:t>
    </dgm:pt>
    <dgm:pt modelId="{66C76CCE-F5EB-493B-B3CD-A75F5533EF16}" type="parTrans" cxnId="{79D9C1F6-C8EA-48EB-899C-281C3D9A7A06}">
      <dgm:prSet/>
      <dgm:spPr/>
      <dgm:t>
        <a:bodyPr/>
        <a:lstStyle/>
        <a:p>
          <a:endParaRPr lang="en-US"/>
        </a:p>
      </dgm:t>
    </dgm:pt>
    <dgm:pt modelId="{3BF98FC6-E97B-4E0C-98D7-26DB6746E81A}" type="sibTrans" cxnId="{79D9C1F6-C8EA-48EB-899C-281C3D9A7A06}">
      <dgm:prSet/>
      <dgm:spPr/>
      <dgm:t>
        <a:bodyPr/>
        <a:lstStyle/>
        <a:p>
          <a:endParaRPr lang="en-US"/>
        </a:p>
      </dgm:t>
    </dgm:pt>
    <dgm:pt modelId="{A2977B91-FF6E-4EE5-B8FB-3ECCE1F0C2D6}">
      <dgm:prSet/>
      <dgm:spPr/>
      <dgm:t>
        <a:bodyPr/>
        <a:lstStyle/>
        <a:p>
          <a:pPr rtl="0"/>
          <a:r>
            <a:rPr lang="en-US" b="1" dirty="0" smtClean="0"/>
            <a:t>Can be used when no legal remedy available to cure removability</a:t>
          </a:r>
          <a:endParaRPr lang="en-US" dirty="0"/>
        </a:p>
      </dgm:t>
    </dgm:pt>
    <dgm:pt modelId="{60968245-BFA9-421B-8447-C664B1FFB8F6}" type="parTrans" cxnId="{D63ECD8B-0DA6-41D4-8079-31F08F3E2F3F}">
      <dgm:prSet/>
      <dgm:spPr/>
      <dgm:t>
        <a:bodyPr/>
        <a:lstStyle/>
        <a:p>
          <a:endParaRPr lang="en-US"/>
        </a:p>
      </dgm:t>
    </dgm:pt>
    <dgm:pt modelId="{45C5C44B-BFFF-4633-BEEA-0C976A5E1B67}" type="sibTrans" cxnId="{D63ECD8B-0DA6-41D4-8079-31F08F3E2F3F}">
      <dgm:prSet/>
      <dgm:spPr/>
      <dgm:t>
        <a:bodyPr/>
        <a:lstStyle/>
        <a:p>
          <a:endParaRPr lang="en-US"/>
        </a:p>
      </dgm:t>
    </dgm:pt>
    <dgm:pt modelId="{34F26AE6-013D-4CB3-AB1D-BC2DD3F90CDD}">
      <dgm:prSet/>
      <dgm:spPr/>
      <dgm:t>
        <a:bodyPr/>
        <a:lstStyle/>
        <a:p>
          <a:pPr rtl="0"/>
          <a:r>
            <a:rPr lang="en-US" b="1" dirty="0" smtClean="0"/>
            <a:t>Prepare a request with evidence of humanitarian factors present in the case</a:t>
          </a:r>
          <a:endParaRPr lang="en-US" dirty="0"/>
        </a:p>
      </dgm:t>
    </dgm:pt>
    <dgm:pt modelId="{E3A4A725-D057-4E94-96CA-84FC933D0F28}" type="parTrans" cxnId="{787D20AF-833D-4A0E-95AC-4468FDF8F926}">
      <dgm:prSet/>
      <dgm:spPr/>
      <dgm:t>
        <a:bodyPr/>
        <a:lstStyle/>
        <a:p>
          <a:endParaRPr lang="en-US"/>
        </a:p>
      </dgm:t>
    </dgm:pt>
    <dgm:pt modelId="{E7BD77C7-97AD-4FEC-892B-23BD05299CC7}" type="sibTrans" cxnId="{787D20AF-833D-4A0E-95AC-4468FDF8F926}">
      <dgm:prSet/>
      <dgm:spPr/>
      <dgm:t>
        <a:bodyPr/>
        <a:lstStyle/>
        <a:p>
          <a:endParaRPr lang="en-US"/>
        </a:p>
      </dgm:t>
    </dgm:pt>
    <dgm:pt modelId="{1E9AF473-C93F-4B14-8A63-266D4868215B}">
      <dgm:prSet/>
      <dgm:spPr/>
      <dgm:t>
        <a:bodyPr/>
        <a:lstStyle/>
        <a:p>
          <a:pPr rtl="0"/>
          <a:r>
            <a:rPr lang="en-US" b="1" dirty="0" smtClean="0"/>
            <a:t>Offer a creative solution that provides an element of both safety for the community and protection for the respondent</a:t>
          </a:r>
          <a:endParaRPr lang="en-US" dirty="0"/>
        </a:p>
      </dgm:t>
    </dgm:pt>
    <dgm:pt modelId="{0F36179D-52E7-4CE6-9DE9-83F35636F1CD}" type="parTrans" cxnId="{C2EBFC0F-93F0-432F-AB0E-0BBC0FC3EC15}">
      <dgm:prSet/>
      <dgm:spPr/>
      <dgm:t>
        <a:bodyPr/>
        <a:lstStyle/>
        <a:p>
          <a:endParaRPr lang="en-US"/>
        </a:p>
      </dgm:t>
    </dgm:pt>
    <dgm:pt modelId="{8AAFB268-82AE-458C-899F-A6CB8EB4C9F2}" type="sibTrans" cxnId="{C2EBFC0F-93F0-432F-AB0E-0BBC0FC3EC15}">
      <dgm:prSet/>
      <dgm:spPr/>
      <dgm:t>
        <a:bodyPr/>
        <a:lstStyle/>
        <a:p>
          <a:endParaRPr lang="en-US"/>
        </a:p>
      </dgm:t>
    </dgm:pt>
    <dgm:pt modelId="{8CFC067D-4034-49CB-A730-F9839353A103}">
      <dgm:prSet/>
      <dgm:spPr/>
      <dgm:t>
        <a:bodyPr/>
        <a:lstStyle/>
        <a:p>
          <a:pPr rtl="0"/>
          <a:r>
            <a:rPr lang="en-US" b="1" dirty="0" smtClean="0"/>
            <a:t>Joint request  for exercise of prosecutorial discretion alleviates the IJ from having to  take full responsibility for termination or admin closure</a:t>
          </a:r>
          <a:endParaRPr lang="en-US" b="1" dirty="0"/>
        </a:p>
      </dgm:t>
    </dgm:pt>
    <dgm:pt modelId="{ABB1E997-5B72-4323-9373-6A6063C5E7D0}" type="parTrans" cxnId="{E170E3F8-A34D-4D68-8E34-164CC24EF709}">
      <dgm:prSet/>
      <dgm:spPr/>
      <dgm:t>
        <a:bodyPr/>
        <a:lstStyle/>
        <a:p>
          <a:endParaRPr lang="en-US"/>
        </a:p>
      </dgm:t>
    </dgm:pt>
    <dgm:pt modelId="{C910AC9C-3CC0-493A-AB95-E971C05735D8}" type="sibTrans" cxnId="{E170E3F8-A34D-4D68-8E34-164CC24EF709}">
      <dgm:prSet/>
      <dgm:spPr/>
      <dgm:t>
        <a:bodyPr/>
        <a:lstStyle/>
        <a:p>
          <a:endParaRPr lang="en-US"/>
        </a:p>
      </dgm:t>
    </dgm:pt>
    <dgm:pt modelId="{C4CCBCB7-E191-4720-881A-367933606A8F}" type="pres">
      <dgm:prSet presAssocID="{4EB69470-B2A0-4D09-A70E-210FDAD30C30}" presName="linear" presStyleCnt="0">
        <dgm:presLayoutVars>
          <dgm:dir/>
          <dgm:animLvl val="lvl"/>
          <dgm:resizeHandles val="exact"/>
        </dgm:presLayoutVars>
      </dgm:prSet>
      <dgm:spPr/>
      <dgm:t>
        <a:bodyPr/>
        <a:lstStyle/>
        <a:p>
          <a:endParaRPr lang="en-US"/>
        </a:p>
      </dgm:t>
    </dgm:pt>
    <dgm:pt modelId="{A11547AD-8932-4660-B9C9-47012C0D09D0}" type="pres">
      <dgm:prSet presAssocID="{7DF9B8EA-9CFB-46D4-ADD1-6797D9EF67C0}" presName="parentLin" presStyleCnt="0"/>
      <dgm:spPr/>
    </dgm:pt>
    <dgm:pt modelId="{C071AA87-1515-4A6B-B819-3DE5852C9192}" type="pres">
      <dgm:prSet presAssocID="{7DF9B8EA-9CFB-46D4-ADD1-6797D9EF67C0}" presName="parentLeftMargin" presStyleLbl="node1" presStyleIdx="0" presStyleCnt="5"/>
      <dgm:spPr/>
      <dgm:t>
        <a:bodyPr/>
        <a:lstStyle/>
        <a:p>
          <a:endParaRPr lang="en-US"/>
        </a:p>
      </dgm:t>
    </dgm:pt>
    <dgm:pt modelId="{FFDFC60A-2EA0-4F1B-B9F2-7EBD10146314}" type="pres">
      <dgm:prSet presAssocID="{7DF9B8EA-9CFB-46D4-ADD1-6797D9EF67C0}" presName="parentText" presStyleLbl="node1" presStyleIdx="0" presStyleCnt="5">
        <dgm:presLayoutVars>
          <dgm:chMax val="0"/>
          <dgm:bulletEnabled val="1"/>
        </dgm:presLayoutVars>
      </dgm:prSet>
      <dgm:spPr/>
      <dgm:t>
        <a:bodyPr/>
        <a:lstStyle/>
        <a:p>
          <a:endParaRPr lang="en-US"/>
        </a:p>
      </dgm:t>
    </dgm:pt>
    <dgm:pt modelId="{BB2B9A37-101A-483D-82D5-9C08D5F562C1}" type="pres">
      <dgm:prSet presAssocID="{7DF9B8EA-9CFB-46D4-ADD1-6797D9EF67C0}" presName="negativeSpace" presStyleCnt="0"/>
      <dgm:spPr/>
    </dgm:pt>
    <dgm:pt modelId="{432994F1-5F2E-48EB-9ED0-BC8DFF3CFF9D}" type="pres">
      <dgm:prSet presAssocID="{7DF9B8EA-9CFB-46D4-ADD1-6797D9EF67C0}" presName="childText" presStyleLbl="conFgAcc1" presStyleIdx="0" presStyleCnt="5">
        <dgm:presLayoutVars>
          <dgm:bulletEnabled val="1"/>
        </dgm:presLayoutVars>
      </dgm:prSet>
      <dgm:spPr/>
    </dgm:pt>
    <dgm:pt modelId="{ACC81240-7718-42D9-BACF-C708B119356F}" type="pres">
      <dgm:prSet presAssocID="{3BF98FC6-E97B-4E0C-98D7-26DB6746E81A}" presName="spaceBetweenRectangles" presStyleCnt="0"/>
      <dgm:spPr/>
    </dgm:pt>
    <dgm:pt modelId="{92003895-C610-41F9-9B19-8E68A2A97056}" type="pres">
      <dgm:prSet presAssocID="{A2977B91-FF6E-4EE5-B8FB-3ECCE1F0C2D6}" presName="parentLin" presStyleCnt="0"/>
      <dgm:spPr/>
    </dgm:pt>
    <dgm:pt modelId="{27321AB9-2050-4769-B308-B7AAE847460B}" type="pres">
      <dgm:prSet presAssocID="{A2977B91-FF6E-4EE5-B8FB-3ECCE1F0C2D6}" presName="parentLeftMargin" presStyleLbl="node1" presStyleIdx="0" presStyleCnt="5"/>
      <dgm:spPr/>
      <dgm:t>
        <a:bodyPr/>
        <a:lstStyle/>
        <a:p>
          <a:endParaRPr lang="en-US"/>
        </a:p>
      </dgm:t>
    </dgm:pt>
    <dgm:pt modelId="{0D8DE0BB-E89B-4E8B-B5BC-A2E5811BC07C}" type="pres">
      <dgm:prSet presAssocID="{A2977B91-FF6E-4EE5-B8FB-3ECCE1F0C2D6}" presName="parentText" presStyleLbl="node1" presStyleIdx="1" presStyleCnt="5">
        <dgm:presLayoutVars>
          <dgm:chMax val="0"/>
          <dgm:bulletEnabled val="1"/>
        </dgm:presLayoutVars>
      </dgm:prSet>
      <dgm:spPr/>
      <dgm:t>
        <a:bodyPr/>
        <a:lstStyle/>
        <a:p>
          <a:endParaRPr lang="en-US"/>
        </a:p>
      </dgm:t>
    </dgm:pt>
    <dgm:pt modelId="{33EBB61B-A5FF-4EB1-81C1-4B5B17FE0859}" type="pres">
      <dgm:prSet presAssocID="{A2977B91-FF6E-4EE5-B8FB-3ECCE1F0C2D6}" presName="negativeSpace" presStyleCnt="0"/>
      <dgm:spPr/>
    </dgm:pt>
    <dgm:pt modelId="{9241D2ED-0986-4CC0-84DC-26D6D203039B}" type="pres">
      <dgm:prSet presAssocID="{A2977B91-FF6E-4EE5-B8FB-3ECCE1F0C2D6}" presName="childText" presStyleLbl="conFgAcc1" presStyleIdx="1" presStyleCnt="5">
        <dgm:presLayoutVars>
          <dgm:bulletEnabled val="1"/>
        </dgm:presLayoutVars>
      </dgm:prSet>
      <dgm:spPr/>
    </dgm:pt>
    <dgm:pt modelId="{D608336A-720A-4F77-99E5-7F4C286F1A54}" type="pres">
      <dgm:prSet presAssocID="{45C5C44B-BFFF-4633-BEEA-0C976A5E1B67}" presName="spaceBetweenRectangles" presStyleCnt="0"/>
      <dgm:spPr/>
    </dgm:pt>
    <dgm:pt modelId="{E8DE7C52-E519-437E-9C38-37288596D7F4}" type="pres">
      <dgm:prSet presAssocID="{34F26AE6-013D-4CB3-AB1D-BC2DD3F90CDD}" presName="parentLin" presStyleCnt="0"/>
      <dgm:spPr/>
    </dgm:pt>
    <dgm:pt modelId="{1165048A-2C09-4520-BD55-87B9463615BA}" type="pres">
      <dgm:prSet presAssocID="{34F26AE6-013D-4CB3-AB1D-BC2DD3F90CDD}" presName="parentLeftMargin" presStyleLbl="node1" presStyleIdx="1" presStyleCnt="5"/>
      <dgm:spPr/>
      <dgm:t>
        <a:bodyPr/>
        <a:lstStyle/>
        <a:p>
          <a:endParaRPr lang="en-US"/>
        </a:p>
      </dgm:t>
    </dgm:pt>
    <dgm:pt modelId="{0C758A06-A91C-42DE-864F-FA35B8ED8767}" type="pres">
      <dgm:prSet presAssocID="{34F26AE6-013D-4CB3-AB1D-BC2DD3F90CDD}" presName="parentText" presStyleLbl="node1" presStyleIdx="2" presStyleCnt="5">
        <dgm:presLayoutVars>
          <dgm:chMax val="0"/>
          <dgm:bulletEnabled val="1"/>
        </dgm:presLayoutVars>
      </dgm:prSet>
      <dgm:spPr/>
      <dgm:t>
        <a:bodyPr/>
        <a:lstStyle/>
        <a:p>
          <a:endParaRPr lang="en-US"/>
        </a:p>
      </dgm:t>
    </dgm:pt>
    <dgm:pt modelId="{7EA0736D-14A6-4519-BE03-1E1464B36503}" type="pres">
      <dgm:prSet presAssocID="{34F26AE6-013D-4CB3-AB1D-BC2DD3F90CDD}" presName="negativeSpace" presStyleCnt="0"/>
      <dgm:spPr/>
    </dgm:pt>
    <dgm:pt modelId="{9FD05AFC-E119-497E-85D4-906CE21DE104}" type="pres">
      <dgm:prSet presAssocID="{34F26AE6-013D-4CB3-AB1D-BC2DD3F90CDD}" presName="childText" presStyleLbl="conFgAcc1" presStyleIdx="2" presStyleCnt="5">
        <dgm:presLayoutVars>
          <dgm:bulletEnabled val="1"/>
        </dgm:presLayoutVars>
      </dgm:prSet>
      <dgm:spPr/>
    </dgm:pt>
    <dgm:pt modelId="{EFA1646B-4E9E-4A16-809B-CAEF985467A4}" type="pres">
      <dgm:prSet presAssocID="{E7BD77C7-97AD-4FEC-892B-23BD05299CC7}" presName="spaceBetweenRectangles" presStyleCnt="0"/>
      <dgm:spPr/>
    </dgm:pt>
    <dgm:pt modelId="{1F73D86A-2C3B-4595-B290-1BC62A41E113}" type="pres">
      <dgm:prSet presAssocID="{1E9AF473-C93F-4B14-8A63-266D4868215B}" presName="parentLin" presStyleCnt="0"/>
      <dgm:spPr/>
    </dgm:pt>
    <dgm:pt modelId="{C677B0F7-6098-459D-80DD-D1A17F30F466}" type="pres">
      <dgm:prSet presAssocID="{1E9AF473-C93F-4B14-8A63-266D4868215B}" presName="parentLeftMargin" presStyleLbl="node1" presStyleIdx="2" presStyleCnt="5"/>
      <dgm:spPr/>
      <dgm:t>
        <a:bodyPr/>
        <a:lstStyle/>
        <a:p>
          <a:endParaRPr lang="en-US"/>
        </a:p>
      </dgm:t>
    </dgm:pt>
    <dgm:pt modelId="{EF368C2F-B756-4469-972F-0571F2B642C4}" type="pres">
      <dgm:prSet presAssocID="{1E9AF473-C93F-4B14-8A63-266D4868215B}" presName="parentText" presStyleLbl="node1" presStyleIdx="3" presStyleCnt="5">
        <dgm:presLayoutVars>
          <dgm:chMax val="0"/>
          <dgm:bulletEnabled val="1"/>
        </dgm:presLayoutVars>
      </dgm:prSet>
      <dgm:spPr/>
      <dgm:t>
        <a:bodyPr/>
        <a:lstStyle/>
        <a:p>
          <a:endParaRPr lang="en-US"/>
        </a:p>
      </dgm:t>
    </dgm:pt>
    <dgm:pt modelId="{42CB16CF-17C4-4D32-BAB3-BF34913BE418}" type="pres">
      <dgm:prSet presAssocID="{1E9AF473-C93F-4B14-8A63-266D4868215B}" presName="negativeSpace" presStyleCnt="0"/>
      <dgm:spPr/>
    </dgm:pt>
    <dgm:pt modelId="{48FB3CF8-FD3D-48C6-A721-6D42CDA3ED15}" type="pres">
      <dgm:prSet presAssocID="{1E9AF473-C93F-4B14-8A63-266D4868215B}" presName="childText" presStyleLbl="conFgAcc1" presStyleIdx="3" presStyleCnt="5">
        <dgm:presLayoutVars>
          <dgm:bulletEnabled val="1"/>
        </dgm:presLayoutVars>
      </dgm:prSet>
      <dgm:spPr/>
    </dgm:pt>
    <dgm:pt modelId="{8AD3F891-00BC-41AA-97C9-195A7B8CE5C5}" type="pres">
      <dgm:prSet presAssocID="{8AAFB268-82AE-458C-899F-A6CB8EB4C9F2}" presName="spaceBetweenRectangles" presStyleCnt="0"/>
      <dgm:spPr/>
    </dgm:pt>
    <dgm:pt modelId="{1B812EA5-EDE7-44C3-87E5-FB0C3A11506C}" type="pres">
      <dgm:prSet presAssocID="{8CFC067D-4034-49CB-A730-F9839353A103}" presName="parentLin" presStyleCnt="0"/>
      <dgm:spPr/>
    </dgm:pt>
    <dgm:pt modelId="{70883E9F-DB55-4EFE-9198-192DD1A89197}" type="pres">
      <dgm:prSet presAssocID="{8CFC067D-4034-49CB-A730-F9839353A103}" presName="parentLeftMargin" presStyleLbl="node1" presStyleIdx="3" presStyleCnt="5"/>
      <dgm:spPr/>
      <dgm:t>
        <a:bodyPr/>
        <a:lstStyle/>
        <a:p>
          <a:endParaRPr lang="en-US"/>
        </a:p>
      </dgm:t>
    </dgm:pt>
    <dgm:pt modelId="{D555B283-364E-4962-96B5-492DEE4A2660}" type="pres">
      <dgm:prSet presAssocID="{8CFC067D-4034-49CB-A730-F9839353A103}" presName="parentText" presStyleLbl="node1" presStyleIdx="4" presStyleCnt="5">
        <dgm:presLayoutVars>
          <dgm:chMax val="0"/>
          <dgm:bulletEnabled val="1"/>
        </dgm:presLayoutVars>
      </dgm:prSet>
      <dgm:spPr/>
      <dgm:t>
        <a:bodyPr/>
        <a:lstStyle/>
        <a:p>
          <a:endParaRPr lang="en-US"/>
        </a:p>
      </dgm:t>
    </dgm:pt>
    <dgm:pt modelId="{4FF0DD79-F4DE-4100-B6C2-29A3FDA4B50E}" type="pres">
      <dgm:prSet presAssocID="{8CFC067D-4034-49CB-A730-F9839353A103}" presName="negativeSpace" presStyleCnt="0"/>
      <dgm:spPr/>
    </dgm:pt>
    <dgm:pt modelId="{0F68951C-C7E2-439F-9561-7408C4AF81E5}" type="pres">
      <dgm:prSet presAssocID="{8CFC067D-4034-49CB-A730-F9839353A103}" presName="childText" presStyleLbl="conFgAcc1" presStyleIdx="4" presStyleCnt="5">
        <dgm:presLayoutVars>
          <dgm:bulletEnabled val="1"/>
        </dgm:presLayoutVars>
      </dgm:prSet>
      <dgm:spPr/>
    </dgm:pt>
  </dgm:ptLst>
  <dgm:cxnLst>
    <dgm:cxn modelId="{D63ECD8B-0DA6-41D4-8079-31F08F3E2F3F}" srcId="{4EB69470-B2A0-4D09-A70E-210FDAD30C30}" destId="{A2977B91-FF6E-4EE5-B8FB-3ECCE1F0C2D6}" srcOrd="1" destOrd="0" parTransId="{60968245-BFA9-421B-8447-C664B1FFB8F6}" sibTransId="{45C5C44B-BFFF-4633-BEEA-0C976A5E1B67}"/>
    <dgm:cxn modelId="{2BBE1388-BB95-46FE-956E-54AF0C49AC7C}" type="presOf" srcId="{7DF9B8EA-9CFB-46D4-ADD1-6797D9EF67C0}" destId="{C071AA87-1515-4A6B-B819-3DE5852C9192}" srcOrd="0" destOrd="0" presId="urn:microsoft.com/office/officeart/2005/8/layout/list1"/>
    <dgm:cxn modelId="{B0B71BBA-C169-4DCE-B4A9-DA43287EBF5E}" type="presOf" srcId="{8CFC067D-4034-49CB-A730-F9839353A103}" destId="{D555B283-364E-4962-96B5-492DEE4A2660}" srcOrd="1" destOrd="0" presId="urn:microsoft.com/office/officeart/2005/8/layout/list1"/>
    <dgm:cxn modelId="{0A271E9F-3808-45E6-A5B4-E449D32A3F1A}" type="presOf" srcId="{1E9AF473-C93F-4B14-8A63-266D4868215B}" destId="{EF368C2F-B756-4469-972F-0571F2B642C4}" srcOrd="1" destOrd="0" presId="urn:microsoft.com/office/officeart/2005/8/layout/list1"/>
    <dgm:cxn modelId="{77440146-84D1-49F8-9A42-A62EA710F949}" type="presOf" srcId="{34F26AE6-013D-4CB3-AB1D-BC2DD3F90CDD}" destId="{1165048A-2C09-4520-BD55-87B9463615BA}" srcOrd="0" destOrd="0" presId="urn:microsoft.com/office/officeart/2005/8/layout/list1"/>
    <dgm:cxn modelId="{E170E3F8-A34D-4D68-8E34-164CC24EF709}" srcId="{4EB69470-B2A0-4D09-A70E-210FDAD30C30}" destId="{8CFC067D-4034-49CB-A730-F9839353A103}" srcOrd="4" destOrd="0" parTransId="{ABB1E997-5B72-4323-9373-6A6063C5E7D0}" sibTransId="{C910AC9C-3CC0-493A-AB95-E971C05735D8}"/>
    <dgm:cxn modelId="{01B11E04-E593-4DBF-9CBB-4A872AB1EBAB}" type="presOf" srcId="{1E9AF473-C93F-4B14-8A63-266D4868215B}" destId="{C677B0F7-6098-459D-80DD-D1A17F30F466}" srcOrd="0" destOrd="0" presId="urn:microsoft.com/office/officeart/2005/8/layout/list1"/>
    <dgm:cxn modelId="{53B30893-CB84-437E-BE56-839FAEE703DA}" type="presOf" srcId="{34F26AE6-013D-4CB3-AB1D-BC2DD3F90CDD}" destId="{0C758A06-A91C-42DE-864F-FA35B8ED8767}" srcOrd="1" destOrd="0" presId="urn:microsoft.com/office/officeart/2005/8/layout/list1"/>
    <dgm:cxn modelId="{79D9C1F6-C8EA-48EB-899C-281C3D9A7A06}" srcId="{4EB69470-B2A0-4D09-A70E-210FDAD30C30}" destId="{7DF9B8EA-9CFB-46D4-ADD1-6797D9EF67C0}" srcOrd="0" destOrd="0" parTransId="{66C76CCE-F5EB-493B-B3CD-A75F5533EF16}" sibTransId="{3BF98FC6-E97B-4E0C-98D7-26DB6746E81A}"/>
    <dgm:cxn modelId="{61286ADC-7BDF-4200-B8E6-18D187017054}" type="presOf" srcId="{7DF9B8EA-9CFB-46D4-ADD1-6797D9EF67C0}" destId="{FFDFC60A-2EA0-4F1B-B9F2-7EBD10146314}" srcOrd="1" destOrd="0" presId="urn:microsoft.com/office/officeart/2005/8/layout/list1"/>
    <dgm:cxn modelId="{C2EBFC0F-93F0-432F-AB0E-0BBC0FC3EC15}" srcId="{4EB69470-B2A0-4D09-A70E-210FDAD30C30}" destId="{1E9AF473-C93F-4B14-8A63-266D4868215B}" srcOrd="3" destOrd="0" parTransId="{0F36179D-52E7-4CE6-9DE9-83F35636F1CD}" sibTransId="{8AAFB268-82AE-458C-899F-A6CB8EB4C9F2}"/>
    <dgm:cxn modelId="{C173C6E8-7D45-47F2-8222-81FEE197F896}" type="presOf" srcId="{A2977B91-FF6E-4EE5-B8FB-3ECCE1F0C2D6}" destId="{0D8DE0BB-E89B-4E8B-B5BC-A2E5811BC07C}" srcOrd="1" destOrd="0" presId="urn:microsoft.com/office/officeart/2005/8/layout/list1"/>
    <dgm:cxn modelId="{787D20AF-833D-4A0E-95AC-4468FDF8F926}" srcId="{4EB69470-B2A0-4D09-A70E-210FDAD30C30}" destId="{34F26AE6-013D-4CB3-AB1D-BC2DD3F90CDD}" srcOrd="2" destOrd="0" parTransId="{E3A4A725-D057-4E94-96CA-84FC933D0F28}" sibTransId="{E7BD77C7-97AD-4FEC-892B-23BD05299CC7}"/>
    <dgm:cxn modelId="{40A00962-647E-4821-AFDD-53BF100EF16B}" type="presOf" srcId="{4EB69470-B2A0-4D09-A70E-210FDAD30C30}" destId="{C4CCBCB7-E191-4720-881A-367933606A8F}" srcOrd="0" destOrd="0" presId="urn:microsoft.com/office/officeart/2005/8/layout/list1"/>
    <dgm:cxn modelId="{844619E1-5243-4EAC-98B8-7733ED7BC308}" type="presOf" srcId="{A2977B91-FF6E-4EE5-B8FB-3ECCE1F0C2D6}" destId="{27321AB9-2050-4769-B308-B7AAE847460B}" srcOrd="0" destOrd="0" presId="urn:microsoft.com/office/officeart/2005/8/layout/list1"/>
    <dgm:cxn modelId="{28F429D2-6905-4C37-9F74-A921209C764D}" type="presOf" srcId="{8CFC067D-4034-49CB-A730-F9839353A103}" destId="{70883E9F-DB55-4EFE-9198-192DD1A89197}" srcOrd="0" destOrd="0" presId="urn:microsoft.com/office/officeart/2005/8/layout/list1"/>
    <dgm:cxn modelId="{EE6109D2-BCBE-46FD-8A2F-98C1EEF714AC}" type="presParOf" srcId="{C4CCBCB7-E191-4720-881A-367933606A8F}" destId="{A11547AD-8932-4660-B9C9-47012C0D09D0}" srcOrd="0" destOrd="0" presId="urn:microsoft.com/office/officeart/2005/8/layout/list1"/>
    <dgm:cxn modelId="{7C125062-0E20-42A6-9B61-C835413EDFD4}" type="presParOf" srcId="{A11547AD-8932-4660-B9C9-47012C0D09D0}" destId="{C071AA87-1515-4A6B-B819-3DE5852C9192}" srcOrd="0" destOrd="0" presId="urn:microsoft.com/office/officeart/2005/8/layout/list1"/>
    <dgm:cxn modelId="{037291A3-F30A-4503-B7F1-8E594CC0E3BE}" type="presParOf" srcId="{A11547AD-8932-4660-B9C9-47012C0D09D0}" destId="{FFDFC60A-2EA0-4F1B-B9F2-7EBD10146314}" srcOrd="1" destOrd="0" presId="urn:microsoft.com/office/officeart/2005/8/layout/list1"/>
    <dgm:cxn modelId="{7130DC72-9D07-48B4-B1B5-D48646783EC4}" type="presParOf" srcId="{C4CCBCB7-E191-4720-881A-367933606A8F}" destId="{BB2B9A37-101A-483D-82D5-9C08D5F562C1}" srcOrd="1" destOrd="0" presId="urn:microsoft.com/office/officeart/2005/8/layout/list1"/>
    <dgm:cxn modelId="{26A467D3-1675-4D6C-BC0E-083BDD3E1394}" type="presParOf" srcId="{C4CCBCB7-E191-4720-881A-367933606A8F}" destId="{432994F1-5F2E-48EB-9ED0-BC8DFF3CFF9D}" srcOrd="2" destOrd="0" presId="urn:microsoft.com/office/officeart/2005/8/layout/list1"/>
    <dgm:cxn modelId="{FF13AF2E-CE56-4D56-803F-2CEBEA177AC9}" type="presParOf" srcId="{C4CCBCB7-E191-4720-881A-367933606A8F}" destId="{ACC81240-7718-42D9-BACF-C708B119356F}" srcOrd="3" destOrd="0" presId="urn:microsoft.com/office/officeart/2005/8/layout/list1"/>
    <dgm:cxn modelId="{62DBEBBC-4D3F-4D5E-953D-1ACB2DD35A9F}" type="presParOf" srcId="{C4CCBCB7-E191-4720-881A-367933606A8F}" destId="{92003895-C610-41F9-9B19-8E68A2A97056}" srcOrd="4" destOrd="0" presId="urn:microsoft.com/office/officeart/2005/8/layout/list1"/>
    <dgm:cxn modelId="{E08E99D7-B024-43AC-A0CC-AB1C4C2EFC78}" type="presParOf" srcId="{92003895-C610-41F9-9B19-8E68A2A97056}" destId="{27321AB9-2050-4769-B308-B7AAE847460B}" srcOrd="0" destOrd="0" presId="urn:microsoft.com/office/officeart/2005/8/layout/list1"/>
    <dgm:cxn modelId="{1AF3EE6D-134C-498A-81E4-2DE8E538F1F4}" type="presParOf" srcId="{92003895-C610-41F9-9B19-8E68A2A97056}" destId="{0D8DE0BB-E89B-4E8B-B5BC-A2E5811BC07C}" srcOrd="1" destOrd="0" presId="urn:microsoft.com/office/officeart/2005/8/layout/list1"/>
    <dgm:cxn modelId="{10B1B81C-79D6-4EDF-810F-6BDFABCF5240}" type="presParOf" srcId="{C4CCBCB7-E191-4720-881A-367933606A8F}" destId="{33EBB61B-A5FF-4EB1-81C1-4B5B17FE0859}" srcOrd="5" destOrd="0" presId="urn:microsoft.com/office/officeart/2005/8/layout/list1"/>
    <dgm:cxn modelId="{4FCBC78D-4B47-46A0-B7E7-B90982B0D12E}" type="presParOf" srcId="{C4CCBCB7-E191-4720-881A-367933606A8F}" destId="{9241D2ED-0986-4CC0-84DC-26D6D203039B}" srcOrd="6" destOrd="0" presId="urn:microsoft.com/office/officeart/2005/8/layout/list1"/>
    <dgm:cxn modelId="{62303017-393C-480F-B443-ABF1E733B75F}" type="presParOf" srcId="{C4CCBCB7-E191-4720-881A-367933606A8F}" destId="{D608336A-720A-4F77-99E5-7F4C286F1A54}" srcOrd="7" destOrd="0" presId="urn:microsoft.com/office/officeart/2005/8/layout/list1"/>
    <dgm:cxn modelId="{88937D91-5A4A-431A-913C-E3A27F5CB250}" type="presParOf" srcId="{C4CCBCB7-E191-4720-881A-367933606A8F}" destId="{E8DE7C52-E519-437E-9C38-37288596D7F4}" srcOrd="8" destOrd="0" presId="urn:microsoft.com/office/officeart/2005/8/layout/list1"/>
    <dgm:cxn modelId="{6B782537-C110-4AE0-BF4B-23610309ACE9}" type="presParOf" srcId="{E8DE7C52-E519-437E-9C38-37288596D7F4}" destId="{1165048A-2C09-4520-BD55-87B9463615BA}" srcOrd="0" destOrd="0" presId="urn:microsoft.com/office/officeart/2005/8/layout/list1"/>
    <dgm:cxn modelId="{0AA17735-9749-4F27-94D2-C16B58AE5D7F}" type="presParOf" srcId="{E8DE7C52-E519-437E-9C38-37288596D7F4}" destId="{0C758A06-A91C-42DE-864F-FA35B8ED8767}" srcOrd="1" destOrd="0" presId="urn:microsoft.com/office/officeart/2005/8/layout/list1"/>
    <dgm:cxn modelId="{A519CA56-45A5-4CCA-B4A0-A4B3B8204923}" type="presParOf" srcId="{C4CCBCB7-E191-4720-881A-367933606A8F}" destId="{7EA0736D-14A6-4519-BE03-1E1464B36503}" srcOrd="9" destOrd="0" presId="urn:microsoft.com/office/officeart/2005/8/layout/list1"/>
    <dgm:cxn modelId="{67747A76-9712-4DA6-A9F5-D4BB9BEC789E}" type="presParOf" srcId="{C4CCBCB7-E191-4720-881A-367933606A8F}" destId="{9FD05AFC-E119-497E-85D4-906CE21DE104}" srcOrd="10" destOrd="0" presId="urn:microsoft.com/office/officeart/2005/8/layout/list1"/>
    <dgm:cxn modelId="{CE716DDF-E87D-48CB-8C84-D57EA9C2DE59}" type="presParOf" srcId="{C4CCBCB7-E191-4720-881A-367933606A8F}" destId="{EFA1646B-4E9E-4A16-809B-CAEF985467A4}" srcOrd="11" destOrd="0" presId="urn:microsoft.com/office/officeart/2005/8/layout/list1"/>
    <dgm:cxn modelId="{1719E42C-21F3-433A-86E9-034911A52D96}" type="presParOf" srcId="{C4CCBCB7-E191-4720-881A-367933606A8F}" destId="{1F73D86A-2C3B-4595-B290-1BC62A41E113}" srcOrd="12" destOrd="0" presId="urn:microsoft.com/office/officeart/2005/8/layout/list1"/>
    <dgm:cxn modelId="{AF509E07-9A12-450F-880C-D1C2C99E44CB}" type="presParOf" srcId="{1F73D86A-2C3B-4595-B290-1BC62A41E113}" destId="{C677B0F7-6098-459D-80DD-D1A17F30F466}" srcOrd="0" destOrd="0" presId="urn:microsoft.com/office/officeart/2005/8/layout/list1"/>
    <dgm:cxn modelId="{63760A83-981C-4B1F-AF7A-C7EB1B754BFA}" type="presParOf" srcId="{1F73D86A-2C3B-4595-B290-1BC62A41E113}" destId="{EF368C2F-B756-4469-972F-0571F2B642C4}" srcOrd="1" destOrd="0" presId="urn:microsoft.com/office/officeart/2005/8/layout/list1"/>
    <dgm:cxn modelId="{CD0C1333-6103-4C86-9F15-0916AEE8C245}" type="presParOf" srcId="{C4CCBCB7-E191-4720-881A-367933606A8F}" destId="{42CB16CF-17C4-4D32-BAB3-BF34913BE418}" srcOrd="13" destOrd="0" presId="urn:microsoft.com/office/officeart/2005/8/layout/list1"/>
    <dgm:cxn modelId="{897D1398-164B-43CA-98F5-907564BFD675}" type="presParOf" srcId="{C4CCBCB7-E191-4720-881A-367933606A8F}" destId="{48FB3CF8-FD3D-48C6-A721-6D42CDA3ED15}" srcOrd="14" destOrd="0" presId="urn:microsoft.com/office/officeart/2005/8/layout/list1"/>
    <dgm:cxn modelId="{B5EE0D12-3E37-48CD-9D62-B453BEDCC95A}" type="presParOf" srcId="{C4CCBCB7-E191-4720-881A-367933606A8F}" destId="{8AD3F891-00BC-41AA-97C9-195A7B8CE5C5}" srcOrd="15" destOrd="0" presId="urn:microsoft.com/office/officeart/2005/8/layout/list1"/>
    <dgm:cxn modelId="{9A5D0C93-1127-4F8E-BBBE-56169A48EADC}" type="presParOf" srcId="{C4CCBCB7-E191-4720-881A-367933606A8F}" destId="{1B812EA5-EDE7-44C3-87E5-FB0C3A11506C}" srcOrd="16" destOrd="0" presId="urn:microsoft.com/office/officeart/2005/8/layout/list1"/>
    <dgm:cxn modelId="{4605AAF0-0D13-4A19-A955-039322986113}" type="presParOf" srcId="{1B812EA5-EDE7-44C3-87E5-FB0C3A11506C}" destId="{70883E9F-DB55-4EFE-9198-192DD1A89197}" srcOrd="0" destOrd="0" presId="urn:microsoft.com/office/officeart/2005/8/layout/list1"/>
    <dgm:cxn modelId="{C5003BC4-8C26-4B55-BFC6-32F9B9F59736}" type="presParOf" srcId="{1B812EA5-EDE7-44C3-87E5-FB0C3A11506C}" destId="{D555B283-364E-4962-96B5-492DEE4A2660}" srcOrd="1" destOrd="0" presId="urn:microsoft.com/office/officeart/2005/8/layout/list1"/>
    <dgm:cxn modelId="{EF8DE7AF-578E-4DD4-99A0-656DBB9D5A7C}" type="presParOf" srcId="{C4CCBCB7-E191-4720-881A-367933606A8F}" destId="{4FF0DD79-F4DE-4100-B6C2-29A3FDA4B50E}" srcOrd="17" destOrd="0" presId="urn:microsoft.com/office/officeart/2005/8/layout/list1"/>
    <dgm:cxn modelId="{C0563B2D-114E-4166-BDCE-5755C8BD11EE}" type="presParOf" srcId="{C4CCBCB7-E191-4720-881A-367933606A8F}" destId="{0F68951C-C7E2-439F-9561-7408C4AF81E5}"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72A000-75FF-4BAD-9297-A8152E07995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958CFE1-9271-4329-AAAE-71CD66B21F66}">
      <dgm:prSet/>
      <dgm:spPr/>
      <dgm:t>
        <a:bodyPr/>
        <a:lstStyle/>
        <a:p>
          <a:pPr rtl="0"/>
          <a:r>
            <a:rPr lang="en-US" b="1" dirty="0" smtClean="0"/>
            <a:t>IMMIGRATION JUDGE CAN:</a:t>
          </a:r>
          <a:endParaRPr lang="en-US" dirty="0"/>
        </a:p>
      </dgm:t>
    </dgm:pt>
    <dgm:pt modelId="{01A39B98-3192-4611-9419-3B343D2D73F2}" type="parTrans" cxnId="{DC74976A-DD7F-43B1-9E7A-000800FA2020}">
      <dgm:prSet/>
      <dgm:spPr/>
      <dgm:t>
        <a:bodyPr/>
        <a:lstStyle/>
        <a:p>
          <a:endParaRPr lang="en-US"/>
        </a:p>
      </dgm:t>
    </dgm:pt>
    <dgm:pt modelId="{E955B42E-EF1D-4318-909F-FE6B26629D6C}" type="sibTrans" cxnId="{DC74976A-DD7F-43B1-9E7A-000800FA2020}">
      <dgm:prSet/>
      <dgm:spPr/>
      <dgm:t>
        <a:bodyPr/>
        <a:lstStyle/>
        <a:p>
          <a:endParaRPr lang="en-US"/>
        </a:p>
      </dgm:t>
    </dgm:pt>
    <dgm:pt modelId="{D4CC2B36-DE4E-4568-A91E-BC177F5E3F73}">
      <dgm:prSet/>
      <dgm:spPr/>
      <dgm:t>
        <a:bodyPr/>
        <a:lstStyle/>
        <a:p>
          <a:pPr rtl="0"/>
          <a:r>
            <a:rPr lang="en-US" b="1" dirty="0" smtClean="0"/>
            <a:t>Ask Respondent basic questions to assess his ability to understand the nature and object of the proceedings</a:t>
          </a:r>
          <a:endParaRPr lang="en-US" dirty="0"/>
        </a:p>
      </dgm:t>
    </dgm:pt>
    <dgm:pt modelId="{5305577D-F75E-4198-A1AE-7ED1525E7FAD}" type="parTrans" cxnId="{CB362135-267C-4384-8265-43B01D572AFE}">
      <dgm:prSet/>
      <dgm:spPr/>
      <dgm:t>
        <a:bodyPr/>
        <a:lstStyle/>
        <a:p>
          <a:endParaRPr lang="en-US"/>
        </a:p>
      </dgm:t>
    </dgm:pt>
    <dgm:pt modelId="{18343322-4D68-4AEC-9A5D-6BE106BD41E2}" type="sibTrans" cxnId="{CB362135-267C-4384-8265-43B01D572AFE}">
      <dgm:prSet/>
      <dgm:spPr/>
      <dgm:t>
        <a:bodyPr/>
        <a:lstStyle/>
        <a:p>
          <a:endParaRPr lang="en-US"/>
        </a:p>
      </dgm:t>
    </dgm:pt>
    <dgm:pt modelId="{EBAB6C3B-3124-442E-84F6-5819BAF49F0C}">
      <dgm:prSet/>
      <dgm:spPr/>
      <dgm:t>
        <a:bodyPr/>
        <a:lstStyle/>
        <a:p>
          <a:pPr rtl="0"/>
          <a:r>
            <a:rPr lang="en-US" b="1" dirty="0" smtClean="0"/>
            <a:t>Grant a continuance to enable parties to collect relevant documentary evidence or so that R can obtain an attorney or medical treatment</a:t>
          </a:r>
          <a:endParaRPr lang="en-US" dirty="0"/>
        </a:p>
      </dgm:t>
    </dgm:pt>
    <dgm:pt modelId="{C9E4DBA6-4484-4D2E-BA7B-BC733E352EF9}" type="parTrans" cxnId="{F717597A-5B6B-430F-8C20-A9477F94E843}">
      <dgm:prSet/>
      <dgm:spPr/>
      <dgm:t>
        <a:bodyPr/>
        <a:lstStyle/>
        <a:p>
          <a:endParaRPr lang="en-US"/>
        </a:p>
      </dgm:t>
    </dgm:pt>
    <dgm:pt modelId="{9E40D026-2630-477A-B9B4-A388D95D8A06}" type="sibTrans" cxnId="{F717597A-5B6B-430F-8C20-A9477F94E843}">
      <dgm:prSet/>
      <dgm:spPr/>
      <dgm:t>
        <a:bodyPr/>
        <a:lstStyle/>
        <a:p>
          <a:endParaRPr lang="en-US"/>
        </a:p>
      </dgm:t>
    </dgm:pt>
    <dgm:pt modelId="{66F829E3-F6DF-4F3B-BAE6-9A59ED994D38}">
      <dgm:prSet/>
      <dgm:spPr/>
      <dgm:t>
        <a:bodyPr/>
        <a:lstStyle/>
        <a:p>
          <a:pPr rtl="0"/>
          <a:r>
            <a:rPr lang="en-US" b="1" dirty="0" smtClean="0"/>
            <a:t>Solicit testimony from family or close friends</a:t>
          </a:r>
          <a:endParaRPr lang="en-US" dirty="0"/>
        </a:p>
      </dgm:t>
    </dgm:pt>
    <dgm:pt modelId="{30597909-FC45-4475-8A51-52BE58D721C8}" type="parTrans" cxnId="{8156C19C-5459-46BE-B1A5-936777166687}">
      <dgm:prSet/>
      <dgm:spPr/>
      <dgm:t>
        <a:bodyPr/>
        <a:lstStyle/>
        <a:p>
          <a:endParaRPr lang="en-US"/>
        </a:p>
      </dgm:t>
    </dgm:pt>
    <dgm:pt modelId="{E2D88D13-D057-477C-BB38-D2F77085D18D}" type="sibTrans" cxnId="{8156C19C-5459-46BE-B1A5-936777166687}">
      <dgm:prSet/>
      <dgm:spPr/>
      <dgm:t>
        <a:bodyPr/>
        <a:lstStyle/>
        <a:p>
          <a:endParaRPr lang="en-US"/>
        </a:p>
      </dgm:t>
    </dgm:pt>
    <dgm:pt modelId="{6C6A360C-667D-402E-98BE-3C4748B3E6AE}">
      <dgm:prSet/>
      <dgm:spPr/>
      <dgm:t>
        <a:bodyPr/>
        <a:lstStyle/>
        <a:p>
          <a:pPr rtl="0"/>
          <a:r>
            <a:rPr lang="en-US" b="1" dirty="0" smtClean="0"/>
            <a:t>Order a mental competency evaluation</a:t>
          </a:r>
          <a:endParaRPr lang="en-US" dirty="0"/>
        </a:p>
      </dgm:t>
    </dgm:pt>
    <dgm:pt modelId="{6BDE6231-F361-4FF8-9F87-EDBAB77E4A32}" type="parTrans" cxnId="{0CDAEF57-D3AE-45C2-B5D3-75B574B1B77F}">
      <dgm:prSet/>
      <dgm:spPr/>
      <dgm:t>
        <a:bodyPr/>
        <a:lstStyle/>
        <a:p>
          <a:endParaRPr lang="en-US"/>
        </a:p>
      </dgm:t>
    </dgm:pt>
    <dgm:pt modelId="{C76CDB2B-61DD-4862-A255-1F53A68EA3C0}" type="sibTrans" cxnId="{0CDAEF57-D3AE-45C2-B5D3-75B574B1B77F}">
      <dgm:prSet/>
      <dgm:spPr/>
      <dgm:t>
        <a:bodyPr/>
        <a:lstStyle/>
        <a:p>
          <a:endParaRPr lang="en-US"/>
        </a:p>
      </dgm:t>
    </dgm:pt>
    <dgm:pt modelId="{6AC8CD46-F814-423D-94F3-B9A15FDB4740}">
      <dgm:prSet/>
      <dgm:spPr/>
      <dgm:t>
        <a:bodyPr/>
        <a:lstStyle/>
        <a:p>
          <a:pPr rtl="0"/>
          <a:r>
            <a:rPr lang="en-US" b="1" dirty="0" smtClean="0"/>
            <a:t>Close hearing to the public</a:t>
          </a:r>
          <a:endParaRPr lang="en-US" dirty="0"/>
        </a:p>
      </dgm:t>
    </dgm:pt>
    <dgm:pt modelId="{863086D7-8300-4487-8D81-EB7A05B39584}" type="parTrans" cxnId="{EF054B65-BE91-428D-B08D-D26BAB8199AF}">
      <dgm:prSet/>
      <dgm:spPr/>
      <dgm:t>
        <a:bodyPr/>
        <a:lstStyle/>
        <a:p>
          <a:endParaRPr lang="en-US"/>
        </a:p>
      </dgm:t>
    </dgm:pt>
    <dgm:pt modelId="{228EC932-3D48-4CCB-BE3F-A8682E41AD01}" type="sibTrans" cxnId="{EF054B65-BE91-428D-B08D-D26BAB8199AF}">
      <dgm:prSet/>
      <dgm:spPr/>
      <dgm:t>
        <a:bodyPr/>
        <a:lstStyle/>
        <a:p>
          <a:endParaRPr lang="en-US"/>
        </a:p>
      </dgm:t>
    </dgm:pt>
    <dgm:pt modelId="{BDB35FD8-3B4A-4B86-AA78-4068235AF2FE}">
      <dgm:prSet/>
      <dgm:spPr/>
      <dgm:t>
        <a:bodyPr/>
        <a:lstStyle/>
        <a:p>
          <a:pPr rtl="0"/>
          <a:r>
            <a:rPr lang="en-US" b="1" dirty="0" smtClean="0"/>
            <a:t>Waive Respondent’s appearance</a:t>
          </a:r>
          <a:endParaRPr lang="en-US" dirty="0"/>
        </a:p>
      </dgm:t>
    </dgm:pt>
    <dgm:pt modelId="{0C2F79BE-A1EE-4C95-9C44-06258CDFAC8C}" type="parTrans" cxnId="{1B129003-E393-4EC7-8BE1-D52D430FEEFD}">
      <dgm:prSet/>
      <dgm:spPr/>
      <dgm:t>
        <a:bodyPr/>
        <a:lstStyle/>
        <a:p>
          <a:endParaRPr lang="en-US"/>
        </a:p>
      </dgm:t>
    </dgm:pt>
    <dgm:pt modelId="{41CFA0BB-3FEC-4FC2-8A12-C42E3ACF5120}" type="sibTrans" cxnId="{1B129003-E393-4EC7-8BE1-D52D430FEEFD}">
      <dgm:prSet/>
      <dgm:spPr/>
      <dgm:t>
        <a:bodyPr/>
        <a:lstStyle/>
        <a:p>
          <a:endParaRPr lang="en-US"/>
        </a:p>
      </dgm:t>
    </dgm:pt>
    <dgm:pt modelId="{8B4CCA82-4CC9-4FFF-AAD3-B4317B219815}">
      <dgm:prSet/>
      <dgm:spPr/>
      <dgm:t>
        <a:bodyPr/>
        <a:lstStyle/>
        <a:p>
          <a:pPr rtl="0"/>
          <a:r>
            <a:rPr lang="en-US" b="1" dirty="0" smtClean="0"/>
            <a:t>Assist with development of the record including examination and cross-examination of witnesses</a:t>
          </a:r>
          <a:endParaRPr lang="en-US" dirty="0"/>
        </a:p>
      </dgm:t>
    </dgm:pt>
    <dgm:pt modelId="{33196128-D6CB-43B4-BB7D-24A1B1ACB193}" type="parTrans" cxnId="{13BCE331-26AC-4DC6-BF7D-784238CAF098}">
      <dgm:prSet/>
      <dgm:spPr/>
      <dgm:t>
        <a:bodyPr/>
        <a:lstStyle/>
        <a:p>
          <a:endParaRPr lang="en-US"/>
        </a:p>
      </dgm:t>
    </dgm:pt>
    <dgm:pt modelId="{E0FD9672-5E6D-4FB4-BFD7-9DD5EA43FA0B}" type="sibTrans" cxnId="{13BCE331-26AC-4DC6-BF7D-784238CAF098}">
      <dgm:prSet/>
      <dgm:spPr/>
      <dgm:t>
        <a:bodyPr/>
        <a:lstStyle/>
        <a:p>
          <a:endParaRPr lang="en-US"/>
        </a:p>
      </dgm:t>
    </dgm:pt>
    <dgm:pt modelId="{20840CE7-0D7E-44DD-BE18-EE463360F4CA}">
      <dgm:prSet/>
      <dgm:spPr/>
      <dgm:t>
        <a:bodyPr/>
        <a:lstStyle/>
        <a:p>
          <a:pPr rtl="0"/>
          <a:r>
            <a:rPr lang="en-US" b="1" dirty="0" smtClean="0"/>
            <a:t>Reserve right to appeal for Respondent</a:t>
          </a:r>
          <a:endParaRPr lang="en-US" dirty="0"/>
        </a:p>
      </dgm:t>
    </dgm:pt>
    <dgm:pt modelId="{C450E825-7250-4C48-8CD5-DCDB28F47FF9}" type="parTrans" cxnId="{DBBE2B12-98AD-4A16-B540-452D0EA7B1FB}">
      <dgm:prSet/>
      <dgm:spPr/>
      <dgm:t>
        <a:bodyPr/>
        <a:lstStyle/>
        <a:p>
          <a:endParaRPr lang="en-US"/>
        </a:p>
      </dgm:t>
    </dgm:pt>
    <dgm:pt modelId="{3C901D8E-D0E1-4875-AA6A-D4FA8C8D87EA}" type="sibTrans" cxnId="{DBBE2B12-98AD-4A16-B540-452D0EA7B1FB}">
      <dgm:prSet/>
      <dgm:spPr/>
      <dgm:t>
        <a:bodyPr/>
        <a:lstStyle/>
        <a:p>
          <a:endParaRPr lang="en-US"/>
        </a:p>
      </dgm:t>
    </dgm:pt>
    <dgm:pt modelId="{9D0EDD0E-3457-4A9E-8BF0-396541B21BA0}">
      <dgm:prSet/>
      <dgm:spPr/>
      <dgm:t>
        <a:bodyPr/>
        <a:lstStyle/>
        <a:p>
          <a:pPr rtl="0"/>
          <a:r>
            <a:rPr lang="en-US" b="1" dirty="0" smtClean="0"/>
            <a:t>Change venue to enable R to be closer to family or treatment programs</a:t>
          </a:r>
          <a:endParaRPr lang="en-US" dirty="0"/>
        </a:p>
      </dgm:t>
    </dgm:pt>
    <dgm:pt modelId="{9E9CD761-3C8F-4733-AB37-3420EF1D7F49}" type="parTrans" cxnId="{B8DE59B8-5A4D-4C82-B5FF-9692BE24C304}">
      <dgm:prSet/>
      <dgm:spPr/>
      <dgm:t>
        <a:bodyPr/>
        <a:lstStyle/>
        <a:p>
          <a:endParaRPr lang="en-US"/>
        </a:p>
      </dgm:t>
    </dgm:pt>
    <dgm:pt modelId="{9F862D51-E442-4DE5-A338-DB20A52863F2}" type="sibTrans" cxnId="{B8DE59B8-5A4D-4C82-B5FF-9692BE24C304}">
      <dgm:prSet/>
      <dgm:spPr/>
      <dgm:t>
        <a:bodyPr/>
        <a:lstStyle/>
        <a:p>
          <a:endParaRPr lang="en-US"/>
        </a:p>
      </dgm:t>
    </dgm:pt>
    <dgm:pt modelId="{7D187F07-363C-4188-AB24-0FE05EE74042}">
      <dgm:prSet/>
      <dgm:spPr/>
      <dgm:t>
        <a:bodyPr/>
        <a:lstStyle/>
        <a:p>
          <a:pPr rtl="0"/>
          <a:endParaRPr lang="en-US" b="1" dirty="0"/>
        </a:p>
      </dgm:t>
    </dgm:pt>
    <dgm:pt modelId="{B55A0A03-B297-4F2C-A12B-1E644B11D2BC}" type="parTrans" cxnId="{A4A6CDDB-61F7-4BD9-8D2D-5DB7A133B187}">
      <dgm:prSet/>
      <dgm:spPr/>
      <dgm:t>
        <a:bodyPr/>
        <a:lstStyle/>
        <a:p>
          <a:endParaRPr lang="en-US"/>
        </a:p>
      </dgm:t>
    </dgm:pt>
    <dgm:pt modelId="{8CDE78EA-4B6E-47E0-8E2F-9D3FEAD94622}" type="sibTrans" cxnId="{A4A6CDDB-61F7-4BD9-8D2D-5DB7A133B187}">
      <dgm:prSet/>
      <dgm:spPr/>
      <dgm:t>
        <a:bodyPr/>
        <a:lstStyle/>
        <a:p>
          <a:endParaRPr lang="en-US"/>
        </a:p>
      </dgm:t>
    </dgm:pt>
    <dgm:pt modelId="{24EF23AF-4BCD-4CB4-99F6-3DC7B0636C75}" type="pres">
      <dgm:prSet presAssocID="{6572A000-75FF-4BAD-9297-A8152E079959}" presName="linear" presStyleCnt="0">
        <dgm:presLayoutVars>
          <dgm:animLvl val="lvl"/>
          <dgm:resizeHandles val="exact"/>
        </dgm:presLayoutVars>
      </dgm:prSet>
      <dgm:spPr/>
      <dgm:t>
        <a:bodyPr/>
        <a:lstStyle/>
        <a:p>
          <a:endParaRPr lang="en-US"/>
        </a:p>
      </dgm:t>
    </dgm:pt>
    <dgm:pt modelId="{F4EAA92F-E6FB-479B-8604-8E45195FF9DB}" type="pres">
      <dgm:prSet presAssocID="{2958CFE1-9271-4329-AAAE-71CD66B21F66}" presName="parentText" presStyleLbl="node1" presStyleIdx="0" presStyleCnt="2">
        <dgm:presLayoutVars>
          <dgm:chMax val="0"/>
          <dgm:bulletEnabled val="1"/>
        </dgm:presLayoutVars>
      </dgm:prSet>
      <dgm:spPr/>
      <dgm:t>
        <a:bodyPr/>
        <a:lstStyle/>
        <a:p>
          <a:endParaRPr lang="en-US"/>
        </a:p>
      </dgm:t>
    </dgm:pt>
    <dgm:pt modelId="{8E0A07CF-DF06-46A9-B224-ED671432C1A4}" type="pres">
      <dgm:prSet presAssocID="{2958CFE1-9271-4329-AAAE-71CD66B21F66}" presName="childText" presStyleLbl="revTx" presStyleIdx="0" presStyleCnt="1">
        <dgm:presLayoutVars>
          <dgm:bulletEnabled val="1"/>
        </dgm:presLayoutVars>
      </dgm:prSet>
      <dgm:spPr/>
      <dgm:t>
        <a:bodyPr/>
        <a:lstStyle/>
        <a:p>
          <a:endParaRPr lang="en-US"/>
        </a:p>
      </dgm:t>
    </dgm:pt>
    <dgm:pt modelId="{04CFA9B2-21AD-4834-8984-3C769A468AEF}" type="pres">
      <dgm:prSet presAssocID="{7D187F07-363C-4188-AB24-0FE05EE74042}" presName="parentText" presStyleLbl="node1" presStyleIdx="1" presStyleCnt="2">
        <dgm:presLayoutVars>
          <dgm:chMax val="0"/>
          <dgm:bulletEnabled val="1"/>
        </dgm:presLayoutVars>
      </dgm:prSet>
      <dgm:spPr/>
      <dgm:t>
        <a:bodyPr/>
        <a:lstStyle/>
        <a:p>
          <a:endParaRPr lang="en-US"/>
        </a:p>
      </dgm:t>
    </dgm:pt>
  </dgm:ptLst>
  <dgm:cxnLst>
    <dgm:cxn modelId="{CF8C7C6C-4247-4958-9635-E7CE88B41CC5}" type="presOf" srcId="{D4CC2B36-DE4E-4568-A91E-BC177F5E3F73}" destId="{8E0A07CF-DF06-46A9-B224-ED671432C1A4}" srcOrd="0" destOrd="0" presId="urn:microsoft.com/office/officeart/2005/8/layout/vList2"/>
    <dgm:cxn modelId="{4A253F96-C700-4128-A210-203D425B8764}" type="presOf" srcId="{BDB35FD8-3B4A-4B86-AA78-4068235AF2FE}" destId="{8E0A07CF-DF06-46A9-B224-ED671432C1A4}" srcOrd="0" destOrd="5" presId="urn:microsoft.com/office/officeart/2005/8/layout/vList2"/>
    <dgm:cxn modelId="{2D581F8C-D181-47EE-A7A7-E1D99F3C3CB6}" type="presOf" srcId="{6AC8CD46-F814-423D-94F3-B9A15FDB4740}" destId="{8E0A07CF-DF06-46A9-B224-ED671432C1A4}" srcOrd="0" destOrd="4" presId="urn:microsoft.com/office/officeart/2005/8/layout/vList2"/>
    <dgm:cxn modelId="{F717597A-5B6B-430F-8C20-A9477F94E843}" srcId="{2958CFE1-9271-4329-AAAE-71CD66B21F66}" destId="{EBAB6C3B-3124-442E-84F6-5819BAF49F0C}" srcOrd="1" destOrd="0" parTransId="{C9E4DBA6-4484-4D2E-BA7B-BC733E352EF9}" sibTransId="{9E40D026-2630-477A-B9B4-A388D95D8A06}"/>
    <dgm:cxn modelId="{DC74976A-DD7F-43B1-9E7A-000800FA2020}" srcId="{6572A000-75FF-4BAD-9297-A8152E079959}" destId="{2958CFE1-9271-4329-AAAE-71CD66B21F66}" srcOrd="0" destOrd="0" parTransId="{01A39B98-3192-4611-9419-3B343D2D73F2}" sibTransId="{E955B42E-EF1D-4318-909F-FE6B26629D6C}"/>
    <dgm:cxn modelId="{EF054B65-BE91-428D-B08D-D26BAB8199AF}" srcId="{2958CFE1-9271-4329-AAAE-71CD66B21F66}" destId="{6AC8CD46-F814-423D-94F3-B9A15FDB4740}" srcOrd="4" destOrd="0" parTransId="{863086D7-8300-4487-8D81-EB7A05B39584}" sibTransId="{228EC932-3D48-4CCB-BE3F-A8682E41AD01}"/>
    <dgm:cxn modelId="{A4A6CDDB-61F7-4BD9-8D2D-5DB7A133B187}" srcId="{6572A000-75FF-4BAD-9297-A8152E079959}" destId="{7D187F07-363C-4188-AB24-0FE05EE74042}" srcOrd="1" destOrd="0" parTransId="{B55A0A03-B297-4F2C-A12B-1E644B11D2BC}" sibTransId="{8CDE78EA-4B6E-47E0-8E2F-9D3FEAD94622}"/>
    <dgm:cxn modelId="{CB362135-267C-4384-8265-43B01D572AFE}" srcId="{2958CFE1-9271-4329-AAAE-71CD66B21F66}" destId="{D4CC2B36-DE4E-4568-A91E-BC177F5E3F73}" srcOrd="0" destOrd="0" parTransId="{5305577D-F75E-4198-A1AE-7ED1525E7FAD}" sibTransId="{18343322-4D68-4AEC-9A5D-6BE106BD41E2}"/>
    <dgm:cxn modelId="{24A325EB-9298-4FB5-9D3D-9B337903D5CA}" type="presOf" srcId="{20840CE7-0D7E-44DD-BE18-EE463360F4CA}" destId="{8E0A07CF-DF06-46A9-B224-ED671432C1A4}" srcOrd="0" destOrd="7" presId="urn:microsoft.com/office/officeart/2005/8/layout/vList2"/>
    <dgm:cxn modelId="{ECAA6A4A-BFF5-4BC3-B7E5-47F9DF49EC4C}" type="presOf" srcId="{6C6A360C-667D-402E-98BE-3C4748B3E6AE}" destId="{8E0A07CF-DF06-46A9-B224-ED671432C1A4}" srcOrd="0" destOrd="3" presId="urn:microsoft.com/office/officeart/2005/8/layout/vList2"/>
    <dgm:cxn modelId="{B8DE59B8-5A4D-4C82-B5FF-9692BE24C304}" srcId="{2958CFE1-9271-4329-AAAE-71CD66B21F66}" destId="{9D0EDD0E-3457-4A9E-8BF0-396541B21BA0}" srcOrd="8" destOrd="0" parTransId="{9E9CD761-3C8F-4733-AB37-3420EF1D7F49}" sibTransId="{9F862D51-E442-4DE5-A338-DB20A52863F2}"/>
    <dgm:cxn modelId="{C2C0ABED-CD57-462D-B50A-B5F6E4DE60BD}" type="presOf" srcId="{2958CFE1-9271-4329-AAAE-71CD66B21F66}" destId="{F4EAA92F-E6FB-479B-8604-8E45195FF9DB}" srcOrd="0" destOrd="0" presId="urn:microsoft.com/office/officeart/2005/8/layout/vList2"/>
    <dgm:cxn modelId="{13BCE331-26AC-4DC6-BF7D-784238CAF098}" srcId="{2958CFE1-9271-4329-AAAE-71CD66B21F66}" destId="{8B4CCA82-4CC9-4FFF-AAD3-B4317B219815}" srcOrd="6" destOrd="0" parTransId="{33196128-D6CB-43B4-BB7D-24A1B1ACB193}" sibTransId="{E0FD9672-5E6D-4FB4-BFD7-9DD5EA43FA0B}"/>
    <dgm:cxn modelId="{ED7F07BB-6322-4C23-AC32-6408AA745919}" type="presOf" srcId="{6572A000-75FF-4BAD-9297-A8152E079959}" destId="{24EF23AF-4BCD-4CB4-99F6-3DC7B0636C75}" srcOrd="0" destOrd="0" presId="urn:microsoft.com/office/officeart/2005/8/layout/vList2"/>
    <dgm:cxn modelId="{CF532FC7-7635-4F60-A5D2-16BBA0B11B04}" type="presOf" srcId="{9D0EDD0E-3457-4A9E-8BF0-396541B21BA0}" destId="{8E0A07CF-DF06-46A9-B224-ED671432C1A4}" srcOrd="0" destOrd="8" presId="urn:microsoft.com/office/officeart/2005/8/layout/vList2"/>
    <dgm:cxn modelId="{86B9FF9D-CB00-4ABF-A6AC-2AB1560EDF9A}" type="presOf" srcId="{EBAB6C3B-3124-442E-84F6-5819BAF49F0C}" destId="{8E0A07CF-DF06-46A9-B224-ED671432C1A4}" srcOrd="0" destOrd="1" presId="urn:microsoft.com/office/officeart/2005/8/layout/vList2"/>
    <dgm:cxn modelId="{9B189B6F-F1C1-48CE-82A8-FB8D6B9985A8}" type="presOf" srcId="{66F829E3-F6DF-4F3B-BAE6-9A59ED994D38}" destId="{8E0A07CF-DF06-46A9-B224-ED671432C1A4}" srcOrd="0" destOrd="2" presId="urn:microsoft.com/office/officeart/2005/8/layout/vList2"/>
    <dgm:cxn modelId="{1B129003-E393-4EC7-8BE1-D52D430FEEFD}" srcId="{2958CFE1-9271-4329-AAAE-71CD66B21F66}" destId="{BDB35FD8-3B4A-4B86-AA78-4068235AF2FE}" srcOrd="5" destOrd="0" parTransId="{0C2F79BE-A1EE-4C95-9C44-06258CDFAC8C}" sibTransId="{41CFA0BB-3FEC-4FC2-8A12-C42E3ACF5120}"/>
    <dgm:cxn modelId="{0CDAEF57-D3AE-45C2-B5D3-75B574B1B77F}" srcId="{2958CFE1-9271-4329-AAAE-71CD66B21F66}" destId="{6C6A360C-667D-402E-98BE-3C4748B3E6AE}" srcOrd="3" destOrd="0" parTransId="{6BDE6231-F361-4FF8-9F87-EDBAB77E4A32}" sibTransId="{C76CDB2B-61DD-4862-A255-1F53A68EA3C0}"/>
    <dgm:cxn modelId="{DBBE2B12-98AD-4A16-B540-452D0EA7B1FB}" srcId="{2958CFE1-9271-4329-AAAE-71CD66B21F66}" destId="{20840CE7-0D7E-44DD-BE18-EE463360F4CA}" srcOrd="7" destOrd="0" parTransId="{C450E825-7250-4C48-8CD5-DCDB28F47FF9}" sibTransId="{3C901D8E-D0E1-4875-AA6A-D4FA8C8D87EA}"/>
    <dgm:cxn modelId="{9A1B4DA9-9EC6-4F56-8F6B-786448BDB887}" type="presOf" srcId="{8B4CCA82-4CC9-4FFF-AAD3-B4317B219815}" destId="{8E0A07CF-DF06-46A9-B224-ED671432C1A4}" srcOrd="0" destOrd="6" presId="urn:microsoft.com/office/officeart/2005/8/layout/vList2"/>
    <dgm:cxn modelId="{E759FA70-D174-4B0C-9866-96A9F3D43AD0}" type="presOf" srcId="{7D187F07-363C-4188-AB24-0FE05EE74042}" destId="{04CFA9B2-21AD-4834-8984-3C769A468AEF}" srcOrd="0" destOrd="0" presId="urn:microsoft.com/office/officeart/2005/8/layout/vList2"/>
    <dgm:cxn modelId="{8156C19C-5459-46BE-B1A5-936777166687}" srcId="{2958CFE1-9271-4329-AAAE-71CD66B21F66}" destId="{66F829E3-F6DF-4F3B-BAE6-9A59ED994D38}" srcOrd="2" destOrd="0" parTransId="{30597909-FC45-4475-8A51-52BE58D721C8}" sibTransId="{E2D88D13-D057-477C-BB38-D2F77085D18D}"/>
    <dgm:cxn modelId="{A9C2BC54-0DC2-453F-A77A-A45C40085185}" type="presParOf" srcId="{24EF23AF-4BCD-4CB4-99F6-3DC7B0636C75}" destId="{F4EAA92F-E6FB-479B-8604-8E45195FF9DB}" srcOrd="0" destOrd="0" presId="urn:microsoft.com/office/officeart/2005/8/layout/vList2"/>
    <dgm:cxn modelId="{B61A16D9-36F6-494C-8000-0EA56071C9BF}" type="presParOf" srcId="{24EF23AF-4BCD-4CB4-99F6-3DC7B0636C75}" destId="{8E0A07CF-DF06-46A9-B224-ED671432C1A4}" srcOrd="1" destOrd="0" presId="urn:microsoft.com/office/officeart/2005/8/layout/vList2"/>
    <dgm:cxn modelId="{EDBC89BA-4EC2-4E60-8F2A-9ECECA8D196A}" type="presParOf" srcId="{24EF23AF-4BCD-4CB4-99F6-3DC7B0636C75}" destId="{04CFA9B2-21AD-4834-8984-3C769A468AE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884E84-985B-473D-A72E-03E2DFA1AD6A}" type="doc">
      <dgm:prSet loTypeId="urn:microsoft.com/office/officeart/2005/8/layout/vProcess5" loCatId="process" qsTypeId="urn:microsoft.com/office/officeart/2005/8/quickstyle/simple5" qsCatId="simple" csTypeId="urn:microsoft.com/office/officeart/2005/8/colors/accent2_4" csCatId="accent2" phldr="1"/>
      <dgm:spPr/>
      <dgm:t>
        <a:bodyPr/>
        <a:lstStyle/>
        <a:p>
          <a:endParaRPr lang="en-US"/>
        </a:p>
      </dgm:t>
    </dgm:pt>
    <dgm:pt modelId="{C1F245A7-F2CB-42C5-A45C-E96903A3802D}">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smtClean="0">
              <a:solidFill>
                <a:schemeClr val="bg1"/>
              </a:solidFill>
            </a:rPr>
            <a:t>IJ must articulate his reasoning and decision regarding R’s competency on the record</a:t>
          </a:r>
          <a:endParaRPr lang="en-US" dirty="0">
            <a:solidFill>
              <a:schemeClr val="bg1"/>
            </a:solidFill>
          </a:endParaRPr>
        </a:p>
      </dgm:t>
    </dgm:pt>
    <dgm:pt modelId="{4B2B981E-2976-402A-8016-767D619C6848}" type="parTrans" cxnId="{AF38DCFF-CEEB-4B85-86E5-FD48985F2E13}">
      <dgm:prSet/>
      <dgm:spPr/>
      <dgm:t>
        <a:bodyPr/>
        <a:lstStyle/>
        <a:p>
          <a:endParaRPr lang="en-US"/>
        </a:p>
      </dgm:t>
    </dgm:pt>
    <dgm:pt modelId="{F2C33586-E33E-4B10-B0C4-7A457BB5999C}" type="sibTrans" cxnId="{AF38DCFF-CEEB-4B85-86E5-FD48985F2E13}">
      <dgm:prSet/>
      <dgm:spPr/>
      <dgm:t>
        <a:bodyPr/>
        <a:lstStyle/>
        <a:p>
          <a:endParaRPr lang="en-US"/>
        </a:p>
      </dgm:t>
    </dgm:pt>
    <dgm:pt modelId="{887EB0EB-A72B-4D3B-B9EF-93EF89679DC8}">
      <dgm:prSet>
        <dgm:style>
          <a:lnRef idx="0">
            <a:schemeClr val="accent3"/>
          </a:lnRef>
          <a:fillRef idx="3">
            <a:schemeClr val="accent3"/>
          </a:fillRef>
          <a:effectRef idx="3">
            <a:schemeClr val="accent3"/>
          </a:effectRef>
          <a:fontRef idx="minor">
            <a:schemeClr val="lt1"/>
          </a:fontRef>
        </dgm:style>
      </dgm:prSet>
      <dgm:spPr/>
      <dgm:t>
        <a:bodyPr/>
        <a:lstStyle/>
        <a:p>
          <a:pPr rtl="0"/>
          <a:r>
            <a:rPr lang="en-US" b="1" dirty="0" smtClean="0">
              <a:solidFill>
                <a:schemeClr val="bg1"/>
              </a:solidFill>
            </a:rPr>
            <a:t>Where no procedural safeguard would ensure a fair hearing, IJ may administrative close the case even if one of the parties opposes this course of action.  </a:t>
          </a:r>
          <a:r>
            <a:rPr lang="en-US" b="1" i="1" dirty="0" smtClean="0">
              <a:solidFill>
                <a:schemeClr val="bg1"/>
              </a:solidFill>
            </a:rPr>
            <a:t>Matter of </a:t>
          </a:r>
          <a:r>
            <a:rPr lang="en-US" b="1" i="1" dirty="0" err="1" smtClean="0">
              <a:solidFill>
                <a:schemeClr val="bg1"/>
              </a:solidFill>
            </a:rPr>
            <a:t>Avetisyan</a:t>
          </a:r>
          <a:r>
            <a:rPr lang="en-US" b="1" dirty="0" smtClean="0">
              <a:solidFill>
                <a:schemeClr val="bg1"/>
              </a:solidFill>
            </a:rPr>
            <a:t>, 25 I&amp;N Dec. 288 (BIA  2012)</a:t>
          </a:r>
          <a:endParaRPr lang="en-US" dirty="0">
            <a:solidFill>
              <a:schemeClr val="bg1"/>
            </a:solidFill>
          </a:endParaRPr>
        </a:p>
      </dgm:t>
    </dgm:pt>
    <dgm:pt modelId="{2CE10960-1F63-4649-B10A-BEB14F6EA4B4}" type="parTrans" cxnId="{D5F54529-2555-4859-82B3-FD12E1C2348A}">
      <dgm:prSet/>
      <dgm:spPr/>
      <dgm:t>
        <a:bodyPr/>
        <a:lstStyle/>
        <a:p>
          <a:endParaRPr lang="en-US"/>
        </a:p>
      </dgm:t>
    </dgm:pt>
    <dgm:pt modelId="{017E7117-33B7-4A67-9708-88E37064C48D}" type="sibTrans" cxnId="{D5F54529-2555-4859-82B3-FD12E1C2348A}">
      <dgm:prSet/>
      <dgm:spPr/>
      <dgm:t>
        <a:bodyPr/>
        <a:lstStyle/>
        <a:p>
          <a:endParaRPr lang="en-US"/>
        </a:p>
      </dgm:t>
    </dgm:pt>
    <dgm:pt modelId="{7E887115-F0FD-4C04-9135-77B53F9FDBDD}">
      <dgm:prSet>
        <dgm:style>
          <a:lnRef idx="0">
            <a:schemeClr val="accent3"/>
          </a:lnRef>
          <a:fillRef idx="3">
            <a:schemeClr val="accent3"/>
          </a:fillRef>
          <a:effectRef idx="3">
            <a:schemeClr val="accent3"/>
          </a:effectRef>
          <a:fontRef idx="minor">
            <a:schemeClr val="lt1"/>
          </a:fontRef>
        </dgm:style>
      </dgm:prSet>
      <dgm:spPr/>
      <dgm:t>
        <a:bodyPr/>
        <a:lstStyle/>
        <a:p>
          <a:pPr rtl="0"/>
          <a:r>
            <a:rPr lang="en-US" b="1" dirty="0" smtClean="0">
              <a:solidFill>
                <a:schemeClr val="bg1"/>
              </a:solidFill>
            </a:rPr>
            <a:t>Note: Some IJ’s have terminated proceedings  </a:t>
          </a:r>
          <a:r>
            <a:rPr lang="en-US" b="1" i="1" dirty="0" smtClean="0">
              <a:solidFill>
                <a:schemeClr val="bg1"/>
              </a:solidFill>
            </a:rPr>
            <a:t>See Immigration Judge </a:t>
          </a:r>
          <a:r>
            <a:rPr lang="en-US" b="1" i="1" dirty="0" err="1" smtClean="0">
              <a:solidFill>
                <a:schemeClr val="bg1"/>
              </a:solidFill>
            </a:rPr>
            <a:t>Benchbook</a:t>
          </a:r>
          <a:r>
            <a:rPr lang="en-US" b="1" i="1" dirty="0" smtClean="0">
              <a:solidFill>
                <a:schemeClr val="bg1"/>
              </a:solidFill>
            </a:rPr>
            <a:t> </a:t>
          </a:r>
          <a:endParaRPr lang="en-US" b="1" dirty="0">
            <a:solidFill>
              <a:schemeClr val="bg1"/>
            </a:solidFill>
          </a:endParaRPr>
        </a:p>
      </dgm:t>
    </dgm:pt>
    <dgm:pt modelId="{D8C5C2F7-561D-4309-BE96-2DB3E60667F0}" type="parTrans" cxnId="{86EF9245-12D2-4206-BC91-22A653DE6383}">
      <dgm:prSet/>
      <dgm:spPr/>
      <dgm:t>
        <a:bodyPr/>
        <a:lstStyle/>
        <a:p>
          <a:endParaRPr lang="en-US"/>
        </a:p>
      </dgm:t>
    </dgm:pt>
    <dgm:pt modelId="{C9E57713-C4F5-4CDB-AB36-78DB42E7C47C}" type="sibTrans" cxnId="{86EF9245-12D2-4206-BC91-22A653DE6383}">
      <dgm:prSet/>
      <dgm:spPr/>
      <dgm:t>
        <a:bodyPr/>
        <a:lstStyle/>
        <a:p>
          <a:endParaRPr lang="en-US"/>
        </a:p>
      </dgm:t>
    </dgm:pt>
    <dgm:pt modelId="{12A7ED79-3731-4629-8D79-D68481E54A8E}">
      <dgm:prSet>
        <dgm:style>
          <a:lnRef idx="0">
            <a:schemeClr val="accent3"/>
          </a:lnRef>
          <a:fillRef idx="3">
            <a:schemeClr val="accent3"/>
          </a:fillRef>
          <a:effectRef idx="3">
            <a:schemeClr val="accent3"/>
          </a:effectRef>
          <a:fontRef idx="minor">
            <a:schemeClr val="lt1"/>
          </a:fontRef>
        </dgm:style>
      </dgm:prSet>
      <dgm:spPr/>
      <dgm:t>
        <a:bodyPr/>
        <a:lstStyle/>
        <a:p>
          <a:pPr rtl="0"/>
          <a:endParaRPr lang="en-US" b="1" dirty="0"/>
        </a:p>
      </dgm:t>
    </dgm:pt>
    <dgm:pt modelId="{D4B96941-A8D7-42DE-808B-37C4F754D0B6}" type="parTrans" cxnId="{6404E46E-2F16-4598-9A23-7A9D93709197}">
      <dgm:prSet/>
      <dgm:spPr/>
      <dgm:t>
        <a:bodyPr/>
        <a:lstStyle/>
        <a:p>
          <a:endParaRPr lang="en-US"/>
        </a:p>
      </dgm:t>
    </dgm:pt>
    <dgm:pt modelId="{FD0C3EF1-95D6-4547-98CE-2018D7FDD08C}" type="sibTrans" cxnId="{6404E46E-2F16-4598-9A23-7A9D93709197}">
      <dgm:prSet/>
      <dgm:spPr/>
      <dgm:t>
        <a:bodyPr/>
        <a:lstStyle/>
        <a:p>
          <a:endParaRPr lang="en-US"/>
        </a:p>
      </dgm:t>
    </dgm:pt>
    <dgm:pt modelId="{A2A81105-64D0-48D5-B5E6-63F56B367CEC}" type="pres">
      <dgm:prSet presAssocID="{A6884E84-985B-473D-A72E-03E2DFA1AD6A}" presName="outerComposite" presStyleCnt="0">
        <dgm:presLayoutVars>
          <dgm:chMax val="5"/>
          <dgm:dir/>
          <dgm:resizeHandles val="exact"/>
        </dgm:presLayoutVars>
      </dgm:prSet>
      <dgm:spPr/>
      <dgm:t>
        <a:bodyPr/>
        <a:lstStyle/>
        <a:p>
          <a:endParaRPr lang="en-US"/>
        </a:p>
      </dgm:t>
    </dgm:pt>
    <dgm:pt modelId="{5A3801DC-06F0-4D2F-892E-380B7B05119C}" type="pres">
      <dgm:prSet presAssocID="{A6884E84-985B-473D-A72E-03E2DFA1AD6A}" presName="dummyMaxCanvas" presStyleCnt="0">
        <dgm:presLayoutVars/>
      </dgm:prSet>
      <dgm:spPr/>
    </dgm:pt>
    <dgm:pt modelId="{DA25C356-6DAA-432D-8A51-2F52BC78BC13}" type="pres">
      <dgm:prSet presAssocID="{A6884E84-985B-473D-A72E-03E2DFA1AD6A}" presName="ThreeNodes_1" presStyleLbl="node1" presStyleIdx="0" presStyleCnt="3" custLinFactNeighborX="1430">
        <dgm:presLayoutVars>
          <dgm:bulletEnabled val="1"/>
        </dgm:presLayoutVars>
      </dgm:prSet>
      <dgm:spPr/>
      <dgm:t>
        <a:bodyPr/>
        <a:lstStyle/>
        <a:p>
          <a:endParaRPr lang="en-US"/>
        </a:p>
      </dgm:t>
    </dgm:pt>
    <dgm:pt modelId="{66C42236-5037-44B7-B9CF-22D6D40CE7F3}" type="pres">
      <dgm:prSet presAssocID="{A6884E84-985B-473D-A72E-03E2DFA1AD6A}" presName="ThreeNodes_2" presStyleLbl="node1" presStyleIdx="1" presStyleCnt="3">
        <dgm:presLayoutVars>
          <dgm:bulletEnabled val="1"/>
        </dgm:presLayoutVars>
      </dgm:prSet>
      <dgm:spPr/>
      <dgm:t>
        <a:bodyPr/>
        <a:lstStyle/>
        <a:p>
          <a:endParaRPr lang="en-US"/>
        </a:p>
      </dgm:t>
    </dgm:pt>
    <dgm:pt modelId="{22160553-6B17-48F3-A35A-9C61249677E3}" type="pres">
      <dgm:prSet presAssocID="{A6884E84-985B-473D-A72E-03E2DFA1AD6A}" presName="ThreeNodes_3" presStyleLbl="node1" presStyleIdx="2" presStyleCnt="3">
        <dgm:presLayoutVars>
          <dgm:bulletEnabled val="1"/>
        </dgm:presLayoutVars>
      </dgm:prSet>
      <dgm:spPr/>
      <dgm:t>
        <a:bodyPr/>
        <a:lstStyle/>
        <a:p>
          <a:endParaRPr lang="en-US"/>
        </a:p>
      </dgm:t>
    </dgm:pt>
    <dgm:pt modelId="{CE73F4A7-071A-4F2D-BFCA-485F16236383}" type="pres">
      <dgm:prSet presAssocID="{A6884E84-985B-473D-A72E-03E2DFA1AD6A}" presName="ThreeConn_1-2" presStyleLbl="fgAccFollowNode1" presStyleIdx="0" presStyleCnt="2">
        <dgm:presLayoutVars>
          <dgm:bulletEnabled val="1"/>
        </dgm:presLayoutVars>
      </dgm:prSet>
      <dgm:spPr/>
      <dgm:t>
        <a:bodyPr/>
        <a:lstStyle/>
        <a:p>
          <a:endParaRPr lang="en-US"/>
        </a:p>
      </dgm:t>
    </dgm:pt>
    <dgm:pt modelId="{B52CF732-6B24-4956-9B7B-8C0943FBE9B2}" type="pres">
      <dgm:prSet presAssocID="{A6884E84-985B-473D-A72E-03E2DFA1AD6A}" presName="ThreeConn_2-3" presStyleLbl="fgAccFollowNode1" presStyleIdx="1" presStyleCnt="2">
        <dgm:presLayoutVars>
          <dgm:bulletEnabled val="1"/>
        </dgm:presLayoutVars>
      </dgm:prSet>
      <dgm:spPr/>
      <dgm:t>
        <a:bodyPr/>
        <a:lstStyle/>
        <a:p>
          <a:endParaRPr lang="en-US"/>
        </a:p>
      </dgm:t>
    </dgm:pt>
    <dgm:pt modelId="{19789614-8607-4FAF-9128-342B39A95E62}" type="pres">
      <dgm:prSet presAssocID="{A6884E84-985B-473D-A72E-03E2DFA1AD6A}" presName="ThreeNodes_1_text" presStyleLbl="node1" presStyleIdx="2" presStyleCnt="3">
        <dgm:presLayoutVars>
          <dgm:bulletEnabled val="1"/>
        </dgm:presLayoutVars>
      </dgm:prSet>
      <dgm:spPr/>
      <dgm:t>
        <a:bodyPr/>
        <a:lstStyle/>
        <a:p>
          <a:endParaRPr lang="en-US"/>
        </a:p>
      </dgm:t>
    </dgm:pt>
    <dgm:pt modelId="{03ED5C1A-7B02-4688-9E01-8144AFC3B1BD}" type="pres">
      <dgm:prSet presAssocID="{A6884E84-985B-473D-A72E-03E2DFA1AD6A}" presName="ThreeNodes_2_text" presStyleLbl="node1" presStyleIdx="2" presStyleCnt="3">
        <dgm:presLayoutVars>
          <dgm:bulletEnabled val="1"/>
        </dgm:presLayoutVars>
      </dgm:prSet>
      <dgm:spPr/>
      <dgm:t>
        <a:bodyPr/>
        <a:lstStyle/>
        <a:p>
          <a:endParaRPr lang="en-US"/>
        </a:p>
      </dgm:t>
    </dgm:pt>
    <dgm:pt modelId="{A726905B-4184-44D1-97C2-78387B2A6A55}" type="pres">
      <dgm:prSet presAssocID="{A6884E84-985B-473D-A72E-03E2DFA1AD6A}" presName="ThreeNodes_3_text" presStyleLbl="node1" presStyleIdx="2" presStyleCnt="3">
        <dgm:presLayoutVars>
          <dgm:bulletEnabled val="1"/>
        </dgm:presLayoutVars>
      </dgm:prSet>
      <dgm:spPr/>
      <dgm:t>
        <a:bodyPr/>
        <a:lstStyle/>
        <a:p>
          <a:endParaRPr lang="en-US"/>
        </a:p>
      </dgm:t>
    </dgm:pt>
  </dgm:ptLst>
  <dgm:cxnLst>
    <dgm:cxn modelId="{43B9EF40-AF81-4775-A6A3-9B6C8D3EE1BE}" type="presOf" srcId="{A6884E84-985B-473D-A72E-03E2DFA1AD6A}" destId="{A2A81105-64D0-48D5-B5E6-63F56B367CEC}" srcOrd="0" destOrd="0" presId="urn:microsoft.com/office/officeart/2005/8/layout/vProcess5"/>
    <dgm:cxn modelId="{B3B27B34-72E6-4866-B00E-7730ACF3A952}" type="presOf" srcId="{C1F245A7-F2CB-42C5-A45C-E96903A3802D}" destId="{DA25C356-6DAA-432D-8A51-2F52BC78BC13}" srcOrd="0" destOrd="0" presId="urn:microsoft.com/office/officeart/2005/8/layout/vProcess5"/>
    <dgm:cxn modelId="{AF38DCFF-CEEB-4B85-86E5-FD48985F2E13}" srcId="{A6884E84-985B-473D-A72E-03E2DFA1AD6A}" destId="{C1F245A7-F2CB-42C5-A45C-E96903A3802D}" srcOrd="0" destOrd="0" parTransId="{4B2B981E-2976-402A-8016-767D619C6848}" sibTransId="{F2C33586-E33E-4B10-B0C4-7A457BB5999C}"/>
    <dgm:cxn modelId="{E183103E-1566-41E3-9BEB-55170E51113A}" type="presOf" srcId="{F2C33586-E33E-4B10-B0C4-7A457BB5999C}" destId="{CE73F4A7-071A-4F2D-BFCA-485F16236383}" srcOrd="0" destOrd="0" presId="urn:microsoft.com/office/officeart/2005/8/layout/vProcess5"/>
    <dgm:cxn modelId="{27CF94BA-EFEE-4746-8F68-9E49DCCA2928}" type="presOf" srcId="{12A7ED79-3731-4629-8D79-D68481E54A8E}" destId="{22160553-6B17-48F3-A35A-9C61249677E3}" srcOrd="0" destOrd="1" presId="urn:microsoft.com/office/officeart/2005/8/layout/vProcess5"/>
    <dgm:cxn modelId="{FC7EA4F7-B458-45D6-86F8-39B7694A752B}" type="presOf" srcId="{887EB0EB-A72B-4D3B-B9EF-93EF89679DC8}" destId="{66C42236-5037-44B7-B9CF-22D6D40CE7F3}" srcOrd="0" destOrd="0" presId="urn:microsoft.com/office/officeart/2005/8/layout/vProcess5"/>
    <dgm:cxn modelId="{51CFEAF7-2FCF-40CA-B47F-561CA15A0AC9}" type="presOf" srcId="{017E7117-33B7-4A67-9708-88E37064C48D}" destId="{B52CF732-6B24-4956-9B7B-8C0943FBE9B2}" srcOrd="0" destOrd="0" presId="urn:microsoft.com/office/officeart/2005/8/layout/vProcess5"/>
    <dgm:cxn modelId="{6404E46E-2F16-4598-9A23-7A9D93709197}" srcId="{7E887115-F0FD-4C04-9135-77B53F9FDBDD}" destId="{12A7ED79-3731-4629-8D79-D68481E54A8E}" srcOrd="0" destOrd="0" parTransId="{D4B96941-A8D7-42DE-808B-37C4F754D0B6}" sibTransId="{FD0C3EF1-95D6-4547-98CE-2018D7FDD08C}"/>
    <dgm:cxn modelId="{C69A5276-2A20-4C31-8672-6CD992373EA2}" type="presOf" srcId="{12A7ED79-3731-4629-8D79-D68481E54A8E}" destId="{A726905B-4184-44D1-97C2-78387B2A6A55}" srcOrd="1" destOrd="1" presId="urn:microsoft.com/office/officeart/2005/8/layout/vProcess5"/>
    <dgm:cxn modelId="{142BBBE4-4195-4738-9EC3-E206629E3C6C}" type="presOf" srcId="{887EB0EB-A72B-4D3B-B9EF-93EF89679DC8}" destId="{03ED5C1A-7B02-4688-9E01-8144AFC3B1BD}" srcOrd="1" destOrd="0" presId="urn:microsoft.com/office/officeart/2005/8/layout/vProcess5"/>
    <dgm:cxn modelId="{9118C92B-54ED-4FF3-B4FC-A612DE8D7D1E}" type="presOf" srcId="{7E887115-F0FD-4C04-9135-77B53F9FDBDD}" destId="{22160553-6B17-48F3-A35A-9C61249677E3}" srcOrd="0" destOrd="0" presId="urn:microsoft.com/office/officeart/2005/8/layout/vProcess5"/>
    <dgm:cxn modelId="{D5F54529-2555-4859-82B3-FD12E1C2348A}" srcId="{A6884E84-985B-473D-A72E-03E2DFA1AD6A}" destId="{887EB0EB-A72B-4D3B-B9EF-93EF89679DC8}" srcOrd="1" destOrd="0" parTransId="{2CE10960-1F63-4649-B10A-BEB14F6EA4B4}" sibTransId="{017E7117-33B7-4A67-9708-88E37064C48D}"/>
    <dgm:cxn modelId="{69E804BC-E075-435D-A62A-FF4FCF0C1D89}" type="presOf" srcId="{7E887115-F0FD-4C04-9135-77B53F9FDBDD}" destId="{A726905B-4184-44D1-97C2-78387B2A6A55}" srcOrd="1" destOrd="0" presId="urn:microsoft.com/office/officeart/2005/8/layout/vProcess5"/>
    <dgm:cxn modelId="{0DB90172-9C52-4122-B25F-1FFBB289D02B}" type="presOf" srcId="{C1F245A7-F2CB-42C5-A45C-E96903A3802D}" destId="{19789614-8607-4FAF-9128-342B39A95E62}" srcOrd="1" destOrd="0" presId="urn:microsoft.com/office/officeart/2005/8/layout/vProcess5"/>
    <dgm:cxn modelId="{86EF9245-12D2-4206-BC91-22A653DE6383}" srcId="{A6884E84-985B-473D-A72E-03E2DFA1AD6A}" destId="{7E887115-F0FD-4C04-9135-77B53F9FDBDD}" srcOrd="2" destOrd="0" parTransId="{D8C5C2F7-561D-4309-BE96-2DB3E60667F0}" sibTransId="{C9E57713-C4F5-4CDB-AB36-78DB42E7C47C}"/>
    <dgm:cxn modelId="{EF9A8673-31C5-4B3D-BE7C-7469B5F46089}" type="presParOf" srcId="{A2A81105-64D0-48D5-B5E6-63F56B367CEC}" destId="{5A3801DC-06F0-4D2F-892E-380B7B05119C}" srcOrd="0" destOrd="0" presId="urn:microsoft.com/office/officeart/2005/8/layout/vProcess5"/>
    <dgm:cxn modelId="{7A948B30-91E2-4C58-88CF-30629B5B8544}" type="presParOf" srcId="{A2A81105-64D0-48D5-B5E6-63F56B367CEC}" destId="{DA25C356-6DAA-432D-8A51-2F52BC78BC13}" srcOrd="1" destOrd="0" presId="urn:microsoft.com/office/officeart/2005/8/layout/vProcess5"/>
    <dgm:cxn modelId="{26F8FECF-8580-4369-BEE6-C70E2AC2D611}" type="presParOf" srcId="{A2A81105-64D0-48D5-B5E6-63F56B367CEC}" destId="{66C42236-5037-44B7-B9CF-22D6D40CE7F3}" srcOrd="2" destOrd="0" presId="urn:microsoft.com/office/officeart/2005/8/layout/vProcess5"/>
    <dgm:cxn modelId="{79D451AB-1EA8-46AC-A30B-168AE242A7A8}" type="presParOf" srcId="{A2A81105-64D0-48D5-B5E6-63F56B367CEC}" destId="{22160553-6B17-48F3-A35A-9C61249677E3}" srcOrd="3" destOrd="0" presId="urn:microsoft.com/office/officeart/2005/8/layout/vProcess5"/>
    <dgm:cxn modelId="{FE6BE342-02D4-49E9-9BEE-5B58513273FA}" type="presParOf" srcId="{A2A81105-64D0-48D5-B5E6-63F56B367CEC}" destId="{CE73F4A7-071A-4F2D-BFCA-485F16236383}" srcOrd="4" destOrd="0" presId="urn:microsoft.com/office/officeart/2005/8/layout/vProcess5"/>
    <dgm:cxn modelId="{DDF3975E-A6D9-4837-9DE5-F98B0F17D559}" type="presParOf" srcId="{A2A81105-64D0-48D5-B5E6-63F56B367CEC}" destId="{B52CF732-6B24-4956-9B7B-8C0943FBE9B2}" srcOrd="5" destOrd="0" presId="urn:microsoft.com/office/officeart/2005/8/layout/vProcess5"/>
    <dgm:cxn modelId="{063A5C94-4399-4E3D-9A33-F894C5428C6A}" type="presParOf" srcId="{A2A81105-64D0-48D5-B5E6-63F56B367CEC}" destId="{19789614-8607-4FAF-9128-342B39A95E62}" srcOrd="6" destOrd="0" presId="urn:microsoft.com/office/officeart/2005/8/layout/vProcess5"/>
    <dgm:cxn modelId="{2EFDB004-3219-4628-8D2A-F28658E929CB}" type="presParOf" srcId="{A2A81105-64D0-48D5-B5E6-63F56B367CEC}" destId="{03ED5C1A-7B02-4688-9E01-8144AFC3B1BD}" srcOrd="7" destOrd="0" presId="urn:microsoft.com/office/officeart/2005/8/layout/vProcess5"/>
    <dgm:cxn modelId="{D4B24AF9-9360-4AAC-ACEB-F22CB4587600}" type="presParOf" srcId="{A2A81105-64D0-48D5-B5E6-63F56B367CEC}" destId="{A726905B-4184-44D1-97C2-78387B2A6A55}"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682096-6534-438C-8FBE-8102D89DEB9C}" type="doc">
      <dgm:prSet loTypeId="urn:microsoft.com/office/officeart/2005/8/layout/process5" loCatId="process" qsTypeId="urn:microsoft.com/office/officeart/2005/8/quickstyle/3d1" qsCatId="3D" csTypeId="urn:microsoft.com/office/officeart/2005/8/colors/accent3_3" csCatId="accent3"/>
      <dgm:spPr/>
      <dgm:t>
        <a:bodyPr/>
        <a:lstStyle/>
        <a:p>
          <a:endParaRPr lang="en-US"/>
        </a:p>
      </dgm:t>
    </dgm:pt>
    <dgm:pt modelId="{C24F46F4-FB12-4E92-B826-6139BFF53AD8}">
      <dgm:prSet/>
      <dgm:spPr/>
      <dgm:t>
        <a:bodyPr/>
        <a:lstStyle/>
        <a:p>
          <a:pPr rtl="0"/>
          <a:r>
            <a:rPr lang="en-US" b="1" dirty="0" smtClean="0"/>
            <a:t>The new Phase I Guidelines for Immigration Judges apply ONLY to DETAINED, PRO SE Respondents.</a:t>
          </a:r>
          <a:endParaRPr lang="en-US" dirty="0"/>
        </a:p>
      </dgm:t>
    </dgm:pt>
    <dgm:pt modelId="{4E6CE575-380F-4FEF-B1DA-18CD2F639D8E}" type="parTrans" cxnId="{FAF0EF27-70FF-4153-9BB0-3A1B2A69D554}">
      <dgm:prSet/>
      <dgm:spPr/>
      <dgm:t>
        <a:bodyPr/>
        <a:lstStyle/>
        <a:p>
          <a:endParaRPr lang="en-US"/>
        </a:p>
      </dgm:t>
    </dgm:pt>
    <dgm:pt modelId="{50E1819D-971C-46FC-8686-C6F14757DA14}" type="sibTrans" cxnId="{FAF0EF27-70FF-4153-9BB0-3A1B2A69D554}">
      <dgm:prSet/>
      <dgm:spPr/>
      <dgm:t>
        <a:bodyPr/>
        <a:lstStyle/>
        <a:p>
          <a:endParaRPr lang="en-US"/>
        </a:p>
      </dgm:t>
    </dgm:pt>
    <dgm:pt modelId="{81A99012-9CB1-4DB6-9A19-71281F29DA92}">
      <dgm:prSet/>
      <dgm:spPr/>
      <dgm:t>
        <a:bodyPr/>
        <a:lstStyle/>
        <a:p>
          <a:pPr rtl="0"/>
          <a:r>
            <a:rPr lang="en-US" b="1" dirty="0" smtClean="0"/>
            <a:t>M-A-M is a Board decision.  Phase I are  EOIR guidelines.</a:t>
          </a:r>
          <a:endParaRPr lang="en-US" dirty="0"/>
        </a:p>
      </dgm:t>
    </dgm:pt>
    <dgm:pt modelId="{EB220CE7-FD58-4791-927C-1FFEBFB4074C}" type="parTrans" cxnId="{A648E71C-EB1B-46B7-BAB4-70666B3B6B15}">
      <dgm:prSet/>
      <dgm:spPr/>
      <dgm:t>
        <a:bodyPr/>
        <a:lstStyle/>
        <a:p>
          <a:endParaRPr lang="en-US"/>
        </a:p>
      </dgm:t>
    </dgm:pt>
    <dgm:pt modelId="{2004FC48-7C06-41B8-A675-774CF69C46E0}" type="sibTrans" cxnId="{A648E71C-EB1B-46B7-BAB4-70666B3B6B15}">
      <dgm:prSet/>
      <dgm:spPr/>
      <dgm:t>
        <a:bodyPr/>
        <a:lstStyle/>
        <a:p>
          <a:endParaRPr lang="en-US"/>
        </a:p>
      </dgm:t>
    </dgm:pt>
    <dgm:pt modelId="{9E56315D-65D0-4B6A-B6A9-DD9415460A70}">
      <dgm:prSet/>
      <dgm:spPr/>
      <dgm:t>
        <a:bodyPr/>
        <a:lstStyle/>
        <a:p>
          <a:pPr rtl="0"/>
          <a:r>
            <a:rPr lang="en-US" b="1" dirty="0" smtClean="0"/>
            <a:t>M-A-M  applies to all respondents where there are indicia of incompetency.  </a:t>
          </a:r>
          <a:endParaRPr lang="en-US" dirty="0"/>
        </a:p>
      </dgm:t>
    </dgm:pt>
    <dgm:pt modelId="{9CB93B32-00C3-4B61-8EDE-E7833F38EE8F}" type="parTrans" cxnId="{37D59ABA-0B46-4EC7-9B76-6129F8350B45}">
      <dgm:prSet/>
      <dgm:spPr/>
      <dgm:t>
        <a:bodyPr/>
        <a:lstStyle/>
        <a:p>
          <a:endParaRPr lang="en-US"/>
        </a:p>
      </dgm:t>
    </dgm:pt>
    <dgm:pt modelId="{D46AE740-E591-44F3-A261-E26592F149B5}" type="sibTrans" cxnId="{37D59ABA-0B46-4EC7-9B76-6129F8350B45}">
      <dgm:prSet/>
      <dgm:spPr/>
      <dgm:t>
        <a:bodyPr/>
        <a:lstStyle/>
        <a:p>
          <a:endParaRPr lang="en-US"/>
        </a:p>
      </dgm:t>
    </dgm:pt>
    <dgm:pt modelId="{3AA2D047-56A8-4D6C-9F9C-2029299C4AC2}">
      <dgm:prSet/>
      <dgm:spPr/>
      <dgm:t>
        <a:bodyPr/>
        <a:lstStyle/>
        <a:p>
          <a:pPr rtl="0"/>
          <a:r>
            <a:rPr lang="en-US" b="1" dirty="0" smtClean="0"/>
            <a:t>Procedural safeguards  also must be provided when respondents are suffering from a mental illness.  Matter of M-A-M, 25 I&amp;N Dec. 474 , 479 -80 (BIA 2011)</a:t>
          </a:r>
          <a:endParaRPr lang="en-US" dirty="0"/>
        </a:p>
      </dgm:t>
    </dgm:pt>
    <dgm:pt modelId="{CB2372EE-E445-400A-9C1A-8F2994411630}" type="parTrans" cxnId="{EDABA1CE-B500-4A35-8BBD-F43C42ECAA39}">
      <dgm:prSet/>
      <dgm:spPr/>
      <dgm:t>
        <a:bodyPr/>
        <a:lstStyle/>
        <a:p>
          <a:endParaRPr lang="en-US"/>
        </a:p>
      </dgm:t>
    </dgm:pt>
    <dgm:pt modelId="{2583A754-4542-40C7-9C37-99A6161420A9}" type="sibTrans" cxnId="{EDABA1CE-B500-4A35-8BBD-F43C42ECAA39}">
      <dgm:prSet/>
      <dgm:spPr/>
      <dgm:t>
        <a:bodyPr/>
        <a:lstStyle/>
        <a:p>
          <a:endParaRPr lang="en-US"/>
        </a:p>
      </dgm:t>
    </dgm:pt>
    <dgm:pt modelId="{31E76BE1-F64A-4B0F-8D94-FEFB3E6D88A4}">
      <dgm:prSet/>
      <dgm:spPr/>
      <dgm:t>
        <a:bodyPr/>
        <a:lstStyle/>
        <a:p>
          <a:pPr rtl="0"/>
          <a:r>
            <a:rPr lang="en-US" b="1" dirty="0" smtClean="0"/>
            <a:t>However, the way to gauge mental competency should be applied by IJ’s in the non-detained setting as set out in Phase I.</a:t>
          </a:r>
          <a:endParaRPr lang="en-US" dirty="0"/>
        </a:p>
      </dgm:t>
    </dgm:pt>
    <dgm:pt modelId="{4976DBB4-BD73-440A-92DF-3FB4CBD32185}" type="parTrans" cxnId="{FE02F47F-C9F9-4838-9D7B-8CAB6EB3A184}">
      <dgm:prSet/>
      <dgm:spPr/>
      <dgm:t>
        <a:bodyPr/>
        <a:lstStyle/>
        <a:p>
          <a:endParaRPr lang="en-US"/>
        </a:p>
      </dgm:t>
    </dgm:pt>
    <dgm:pt modelId="{B7C8E37C-1538-47B8-8F55-3FA2E3E8AB75}" type="sibTrans" cxnId="{FE02F47F-C9F9-4838-9D7B-8CAB6EB3A184}">
      <dgm:prSet/>
      <dgm:spPr/>
      <dgm:t>
        <a:bodyPr/>
        <a:lstStyle/>
        <a:p>
          <a:endParaRPr lang="en-US"/>
        </a:p>
      </dgm:t>
    </dgm:pt>
    <dgm:pt modelId="{BDB7F828-A5BF-4076-8BE8-D7D98A91E974}" type="pres">
      <dgm:prSet presAssocID="{F2682096-6534-438C-8FBE-8102D89DEB9C}" presName="diagram" presStyleCnt="0">
        <dgm:presLayoutVars>
          <dgm:dir/>
          <dgm:resizeHandles val="exact"/>
        </dgm:presLayoutVars>
      </dgm:prSet>
      <dgm:spPr/>
      <dgm:t>
        <a:bodyPr/>
        <a:lstStyle/>
        <a:p>
          <a:endParaRPr lang="en-US"/>
        </a:p>
      </dgm:t>
    </dgm:pt>
    <dgm:pt modelId="{75B64A75-1363-4582-81CC-5CC8B7253C45}" type="pres">
      <dgm:prSet presAssocID="{C24F46F4-FB12-4E92-B826-6139BFF53AD8}" presName="node" presStyleLbl="node1" presStyleIdx="0" presStyleCnt="5">
        <dgm:presLayoutVars>
          <dgm:bulletEnabled val="1"/>
        </dgm:presLayoutVars>
      </dgm:prSet>
      <dgm:spPr/>
      <dgm:t>
        <a:bodyPr/>
        <a:lstStyle/>
        <a:p>
          <a:endParaRPr lang="en-US"/>
        </a:p>
      </dgm:t>
    </dgm:pt>
    <dgm:pt modelId="{1207BB4C-C3D8-44D4-94EF-972B36420FDB}" type="pres">
      <dgm:prSet presAssocID="{50E1819D-971C-46FC-8686-C6F14757DA14}" presName="sibTrans" presStyleLbl="sibTrans2D1" presStyleIdx="0" presStyleCnt="4"/>
      <dgm:spPr/>
      <dgm:t>
        <a:bodyPr/>
        <a:lstStyle/>
        <a:p>
          <a:endParaRPr lang="en-US"/>
        </a:p>
      </dgm:t>
    </dgm:pt>
    <dgm:pt modelId="{6CE04F83-8636-4965-9C95-5C4B7EFCFBDA}" type="pres">
      <dgm:prSet presAssocID="{50E1819D-971C-46FC-8686-C6F14757DA14}" presName="connectorText" presStyleLbl="sibTrans2D1" presStyleIdx="0" presStyleCnt="4"/>
      <dgm:spPr/>
      <dgm:t>
        <a:bodyPr/>
        <a:lstStyle/>
        <a:p>
          <a:endParaRPr lang="en-US"/>
        </a:p>
      </dgm:t>
    </dgm:pt>
    <dgm:pt modelId="{A9B347CB-92B1-4179-A637-A1470516FC91}" type="pres">
      <dgm:prSet presAssocID="{81A99012-9CB1-4DB6-9A19-71281F29DA92}" presName="node" presStyleLbl="node1" presStyleIdx="1" presStyleCnt="5">
        <dgm:presLayoutVars>
          <dgm:bulletEnabled val="1"/>
        </dgm:presLayoutVars>
      </dgm:prSet>
      <dgm:spPr/>
      <dgm:t>
        <a:bodyPr/>
        <a:lstStyle/>
        <a:p>
          <a:endParaRPr lang="en-US"/>
        </a:p>
      </dgm:t>
    </dgm:pt>
    <dgm:pt modelId="{DDE933E4-0196-4D43-A510-DF39A673B243}" type="pres">
      <dgm:prSet presAssocID="{2004FC48-7C06-41B8-A675-774CF69C46E0}" presName="sibTrans" presStyleLbl="sibTrans2D1" presStyleIdx="1" presStyleCnt="4"/>
      <dgm:spPr/>
      <dgm:t>
        <a:bodyPr/>
        <a:lstStyle/>
        <a:p>
          <a:endParaRPr lang="en-US"/>
        </a:p>
      </dgm:t>
    </dgm:pt>
    <dgm:pt modelId="{4B428CC3-DB1A-478C-88DE-C567A6CFA12B}" type="pres">
      <dgm:prSet presAssocID="{2004FC48-7C06-41B8-A675-774CF69C46E0}" presName="connectorText" presStyleLbl="sibTrans2D1" presStyleIdx="1" presStyleCnt="4"/>
      <dgm:spPr/>
      <dgm:t>
        <a:bodyPr/>
        <a:lstStyle/>
        <a:p>
          <a:endParaRPr lang="en-US"/>
        </a:p>
      </dgm:t>
    </dgm:pt>
    <dgm:pt modelId="{FC99948A-452D-436D-A998-95A5EEFFA5BA}" type="pres">
      <dgm:prSet presAssocID="{9E56315D-65D0-4B6A-B6A9-DD9415460A70}" presName="node" presStyleLbl="node1" presStyleIdx="2" presStyleCnt="5">
        <dgm:presLayoutVars>
          <dgm:bulletEnabled val="1"/>
        </dgm:presLayoutVars>
      </dgm:prSet>
      <dgm:spPr/>
      <dgm:t>
        <a:bodyPr/>
        <a:lstStyle/>
        <a:p>
          <a:endParaRPr lang="en-US"/>
        </a:p>
      </dgm:t>
    </dgm:pt>
    <dgm:pt modelId="{0BD21880-48DA-41AB-AA76-BEDA3862C3AB}" type="pres">
      <dgm:prSet presAssocID="{D46AE740-E591-44F3-A261-E26592F149B5}" presName="sibTrans" presStyleLbl="sibTrans2D1" presStyleIdx="2" presStyleCnt="4"/>
      <dgm:spPr/>
      <dgm:t>
        <a:bodyPr/>
        <a:lstStyle/>
        <a:p>
          <a:endParaRPr lang="en-US"/>
        </a:p>
      </dgm:t>
    </dgm:pt>
    <dgm:pt modelId="{67E28ECB-C2E3-444C-B3D9-C7862FF30B83}" type="pres">
      <dgm:prSet presAssocID="{D46AE740-E591-44F3-A261-E26592F149B5}" presName="connectorText" presStyleLbl="sibTrans2D1" presStyleIdx="2" presStyleCnt="4"/>
      <dgm:spPr/>
      <dgm:t>
        <a:bodyPr/>
        <a:lstStyle/>
        <a:p>
          <a:endParaRPr lang="en-US"/>
        </a:p>
      </dgm:t>
    </dgm:pt>
    <dgm:pt modelId="{DF60851A-C714-4466-96AF-280FECCA1DA1}" type="pres">
      <dgm:prSet presAssocID="{3AA2D047-56A8-4D6C-9F9C-2029299C4AC2}" presName="node" presStyleLbl="node1" presStyleIdx="3" presStyleCnt="5">
        <dgm:presLayoutVars>
          <dgm:bulletEnabled val="1"/>
        </dgm:presLayoutVars>
      </dgm:prSet>
      <dgm:spPr/>
      <dgm:t>
        <a:bodyPr/>
        <a:lstStyle/>
        <a:p>
          <a:endParaRPr lang="en-US"/>
        </a:p>
      </dgm:t>
    </dgm:pt>
    <dgm:pt modelId="{DC267166-9B6D-45EB-B91A-59328F54032C}" type="pres">
      <dgm:prSet presAssocID="{2583A754-4542-40C7-9C37-99A6161420A9}" presName="sibTrans" presStyleLbl="sibTrans2D1" presStyleIdx="3" presStyleCnt="4"/>
      <dgm:spPr/>
      <dgm:t>
        <a:bodyPr/>
        <a:lstStyle/>
        <a:p>
          <a:endParaRPr lang="en-US"/>
        </a:p>
      </dgm:t>
    </dgm:pt>
    <dgm:pt modelId="{6503B48F-F595-46DD-994A-865D65F2CD83}" type="pres">
      <dgm:prSet presAssocID="{2583A754-4542-40C7-9C37-99A6161420A9}" presName="connectorText" presStyleLbl="sibTrans2D1" presStyleIdx="3" presStyleCnt="4"/>
      <dgm:spPr/>
      <dgm:t>
        <a:bodyPr/>
        <a:lstStyle/>
        <a:p>
          <a:endParaRPr lang="en-US"/>
        </a:p>
      </dgm:t>
    </dgm:pt>
    <dgm:pt modelId="{E2A6C5FF-99B2-40BC-B2E3-F3809455972E}" type="pres">
      <dgm:prSet presAssocID="{31E76BE1-F64A-4B0F-8D94-FEFB3E6D88A4}" presName="node" presStyleLbl="node1" presStyleIdx="4" presStyleCnt="5">
        <dgm:presLayoutVars>
          <dgm:bulletEnabled val="1"/>
        </dgm:presLayoutVars>
      </dgm:prSet>
      <dgm:spPr/>
      <dgm:t>
        <a:bodyPr/>
        <a:lstStyle/>
        <a:p>
          <a:endParaRPr lang="en-US"/>
        </a:p>
      </dgm:t>
    </dgm:pt>
  </dgm:ptLst>
  <dgm:cxnLst>
    <dgm:cxn modelId="{A3E0B525-6E96-42F1-A6A5-3F9A14F68305}" type="presOf" srcId="{9E56315D-65D0-4B6A-B6A9-DD9415460A70}" destId="{FC99948A-452D-436D-A998-95A5EEFFA5BA}" srcOrd="0" destOrd="0" presId="urn:microsoft.com/office/officeart/2005/8/layout/process5"/>
    <dgm:cxn modelId="{37D59ABA-0B46-4EC7-9B76-6129F8350B45}" srcId="{F2682096-6534-438C-8FBE-8102D89DEB9C}" destId="{9E56315D-65D0-4B6A-B6A9-DD9415460A70}" srcOrd="2" destOrd="0" parTransId="{9CB93B32-00C3-4B61-8EDE-E7833F38EE8F}" sibTransId="{D46AE740-E591-44F3-A261-E26592F149B5}"/>
    <dgm:cxn modelId="{FAF0EF27-70FF-4153-9BB0-3A1B2A69D554}" srcId="{F2682096-6534-438C-8FBE-8102D89DEB9C}" destId="{C24F46F4-FB12-4E92-B826-6139BFF53AD8}" srcOrd="0" destOrd="0" parTransId="{4E6CE575-380F-4FEF-B1DA-18CD2F639D8E}" sibTransId="{50E1819D-971C-46FC-8686-C6F14757DA14}"/>
    <dgm:cxn modelId="{29C9D152-DD7B-4F5C-B0DD-067C74405157}" type="presOf" srcId="{2004FC48-7C06-41B8-A675-774CF69C46E0}" destId="{4B428CC3-DB1A-478C-88DE-C567A6CFA12B}" srcOrd="1" destOrd="0" presId="urn:microsoft.com/office/officeart/2005/8/layout/process5"/>
    <dgm:cxn modelId="{BF146FEF-78C5-4A5C-B78E-DD71CEB82CD2}" type="presOf" srcId="{D46AE740-E591-44F3-A261-E26592F149B5}" destId="{0BD21880-48DA-41AB-AA76-BEDA3862C3AB}" srcOrd="0" destOrd="0" presId="urn:microsoft.com/office/officeart/2005/8/layout/process5"/>
    <dgm:cxn modelId="{F1492EA1-67D7-4011-AF57-D3C1650ABF5A}" type="presOf" srcId="{D46AE740-E591-44F3-A261-E26592F149B5}" destId="{67E28ECB-C2E3-444C-B3D9-C7862FF30B83}" srcOrd="1" destOrd="0" presId="urn:microsoft.com/office/officeart/2005/8/layout/process5"/>
    <dgm:cxn modelId="{A648E71C-EB1B-46B7-BAB4-70666B3B6B15}" srcId="{F2682096-6534-438C-8FBE-8102D89DEB9C}" destId="{81A99012-9CB1-4DB6-9A19-71281F29DA92}" srcOrd="1" destOrd="0" parTransId="{EB220CE7-FD58-4791-927C-1FFEBFB4074C}" sibTransId="{2004FC48-7C06-41B8-A675-774CF69C46E0}"/>
    <dgm:cxn modelId="{7218CE32-E6A7-4CBA-B54C-5A08347AC283}" type="presOf" srcId="{50E1819D-971C-46FC-8686-C6F14757DA14}" destId="{6CE04F83-8636-4965-9C95-5C4B7EFCFBDA}" srcOrd="1" destOrd="0" presId="urn:microsoft.com/office/officeart/2005/8/layout/process5"/>
    <dgm:cxn modelId="{FE02F47F-C9F9-4838-9D7B-8CAB6EB3A184}" srcId="{F2682096-6534-438C-8FBE-8102D89DEB9C}" destId="{31E76BE1-F64A-4B0F-8D94-FEFB3E6D88A4}" srcOrd="4" destOrd="0" parTransId="{4976DBB4-BD73-440A-92DF-3FB4CBD32185}" sibTransId="{B7C8E37C-1538-47B8-8F55-3FA2E3E8AB75}"/>
    <dgm:cxn modelId="{3DF90415-DD44-4BBF-A655-3B2A43D733D1}" type="presOf" srcId="{3AA2D047-56A8-4D6C-9F9C-2029299C4AC2}" destId="{DF60851A-C714-4466-96AF-280FECCA1DA1}" srcOrd="0" destOrd="0" presId="urn:microsoft.com/office/officeart/2005/8/layout/process5"/>
    <dgm:cxn modelId="{A22AC433-AF82-43C8-B16B-D6EEF8927D1E}" type="presOf" srcId="{C24F46F4-FB12-4E92-B826-6139BFF53AD8}" destId="{75B64A75-1363-4582-81CC-5CC8B7253C45}" srcOrd="0" destOrd="0" presId="urn:microsoft.com/office/officeart/2005/8/layout/process5"/>
    <dgm:cxn modelId="{3011E9C4-8BA8-43CF-8D26-DD61F708E7F9}" type="presOf" srcId="{31E76BE1-F64A-4B0F-8D94-FEFB3E6D88A4}" destId="{E2A6C5FF-99B2-40BC-B2E3-F3809455972E}" srcOrd="0" destOrd="0" presId="urn:microsoft.com/office/officeart/2005/8/layout/process5"/>
    <dgm:cxn modelId="{3D0EE29A-B422-4C37-9A71-8A2E8164A7E6}" type="presOf" srcId="{81A99012-9CB1-4DB6-9A19-71281F29DA92}" destId="{A9B347CB-92B1-4179-A637-A1470516FC91}" srcOrd="0" destOrd="0" presId="urn:microsoft.com/office/officeart/2005/8/layout/process5"/>
    <dgm:cxn modelId="{21890B2E-5C62-45C9-BCC1-4CCF0A1203BC}" type="presOf" srcId="{2583A754-4542-40C7-9C37-99A6161420A9}" destId="{6503B48F-F595-46DD-994A-865D65F2CD83}" srcOrd="1" destOrd="0" presId="urn:microsoft.com/office/officeart/2005/8/layout/process5"/>
    <dgm:cxn modelId="{FA3A27D9-1FF8-4C90-94E4-F63D0F9676C7}" type="presOf" srcId="{2004FC48-7C06-41B8-A675-774CF69C46E0}" destId="{DDE933E4-0196-4D43-A510-DF39A673B243}" srcOrd="0" destOrd="0" presId="urn:microsoft.com/office/officeart/2005/8/layout/process5"/>
    <dgm:cxn modelId="{EDABA1CE-B500-4A35-8BBD-F43C42ECAA39}" srcId="{F2682096-6534-438C-8FBE-8102D89DEB9C}" destId="{3AA2D047-56A8-4D6C-9F9C-2029299C4AC2}" srcOrd="3" destOrd="0" parTransId="{CB2372EE-E445-400A-9C1A-8F2994411630}" sibTransId="{2583A754-4542-40C7-9C37-99A6161420A9}"/>
    <dgm:cxn modelId="{59C5284F-B0C0-4AE9-80F3-9A7EC4A84837}" type="presOf" srcId="{F2682096-6534-438C-8FBE-8102D89DEB9C}" destId="{BDB7F828-A5BF-4076-8BE8-D7D98A91E974}" srcOrd="0" destOrd="0" presId="urn:microsoft.com/office/officeart/2005/8/layout/process5"/>
    <dgm:cxn modelId="{DE6E18D5-CD0A-4298-88BA-EBADF74BCFB4}" type="presOf" srcId="{50E1819D-971C-46FC-8686-C6F14757DA14}" destId="{1207BB4C-C3D8-44D4-94EF-972B36420FDB}" srcOrd="0" destOrd="0" presId="urn:microsoft.com/office/officeart/2005/8/layout/process5"/>
    <dgm:cxn modelId="{C3F2C3F9-9D2E-47BF-BCD8-EC007356B922}" type="presOf" srcId="{2583A754-4542-40C7-9C37-99A6161420A9}" destId="{DC267166-9B6D-45EB-B91A-59328F54032C}" srcOrd="0" destOrd="0" presId="urn:microsoft.com/office/officeart/2005/8/layout/process5"/>
    <dgm:cxn modelId="{EA4E9972-D69F-44FD-9C64-50624F2679F0}" type="presParOf" srcId="{BDB7F828-A5BF-4076-8BE8-D7D98A91E974}" destId="{75B64A75-1363-4582-81CC-5CC8B7253C45}" srcOrd="0" destOrd="0" presId="urn:microsoft.com/office/officeart/2005/8/layout/process5"/>
    <dgm:cxn modelId="{FD492895-98DD-4894-88B5-12B303DA6907}" type="presParOf" srcId="{BDB7F828-A5BF-4076-8BE8-D7D98A91E974}" destId="{1207BB4C-C3D8-44D4-94EF-972B36420FDB}" srcOrd="1" destOrd="0" presId="urn:microsoft.com/office/officeart/2005/8/layout/process5"/>
    <dgm:cxn modelId="{F1DF38C4-E59F-4339-BA3E-EC448FDB304A}" type="presParOf" srcId="{1207BB4C-C3D8-44D4-94EF-972B36420FDB}" destId="{6CE04F83-8636-4965-9C95-5C4B7EFCFBDA}" srcOrd="0" destOrd="0" presId="urn:microsoft.com/office/officeart/2005/8/layout/process5"/>
    <dgm:cxn modelId="{9996EF2C-95CC-442F-A191-88E1824F3CA6}" type="presParOf" srcId="{BDB7F828-A5BF-4076-8BE8-D7D98A91E974}" destId="{A9B347CB-92B1-4179-A637-A1470516FC91}" srcOrd="2" destOrd="0" presId="urn:microsoft.com/office/officeart/2005/8/layout/process5"/>
    <dgm:cxn modelId="{D97F2608-E20F-4BC4-A5AA-483A55C74A6B}" type="presParOf" srcId="{BDB7F828-A5BF-4076-8BE8-D7D98A91E974}" destId="{DDE933E4-0196-4D43-A510-DF39A673B243}" srcOrd="3" destOrd="0" presId="urn:microsoft.com/office/officeart/2005/8/layout/process5"/>
    <dgm:cxn modelId="{7A3E3688-44AC-4E21-9594-C219632EC479}" type="presParOf" srcId="{DDE933E4-0196-4D43-A510-DF39A673B243}" destId="{4B428CC3-DB1A-478C-88DE-C567A6CFA12B}" srcOrd="0" destOrd="0" presId="urn:microsoft.com/office/officeart/2005/8/layout/process5"/>
    <dgm:cxn modelId="{031FCAAC-B5F5-4106-BFDE-797D9E4B7761}" type="presParOf" srcId="{BDB7F828-A5BF-4076-8BE8-D7D98A91E974}" destId="{FC99948A-452D-436D-A998-95A5EEFFA5BA}" srcOrd="4" destOrd="0" presId="urn:microsoft.com/office/officeart/2005/8/layout/process5"/>
    <dgm:cxn modelId="{97954AEC-076E-4ADE-B731-6841E288117D}" type="presParOf" srcId="{BDB7F828-A5BF-4076-8BE8-D7D98A91E974}" destId="{0BD21880-48DA-41AB-AA76-BEDA3862C3AB}" srcOrd="5" destOrd="0" presId="urn:microsoft.com/office/officeart/2005/8/layout/process5"/>
    <dgm:cxn modelId="{85716E9F-5560-456C-9304-3BDF71373CFD}" type="presParOf" srcId="{0BD21880-48DA-41AB-AA76-BEDA3862C3AB}" destId="{67E28ECB-C2E3-444C-B3D9-C7862FF30B83}" srcOrd="0" destOrd="0" presId="urn:microsoft.com/office/officeart/2005/8/layout/process5"/>
    <dgm:cxn modelId="{78BC4A32-0850-48F9-8CD3-B3BB4ECDE1F7}" type="presParOf" srcId="{BDB7F828-A5BF-4076-8BE8-D7D98A91E974}" destId="{DF60851A-C714-4466-96AF-280FECCA1DA1}" srcOrd="6" destOrd="0" presId="urn:microsoft.com/office/officeart/2005/8/layout/process5"/>
    <dgm:cxn modelId="{5AD079E8-8821-43B2-8E1B-5C0549D6950D}" type="presParOf" srcId="{BDB7F828-A5BF-4076-8BE8-D7D98A91E974}" destId="{DC267166-9B6D-45EB-B91A-59328F54032C}" srcOrd="7" destOrd="0" presId="urn:microsoft.com/office/officeart/2005/8/layout/process5"/>
    <dgm:cxn modelId="{A786A144-703E-4449-B0FD-FA730722AB64}" type="presParOf" srcId="{DC267166-9B6D-45EB-B91A-59328F54032C}" destId="{6503B48F-F595-46DD-994A-865D65F2CD83}" srcOrd="0" destOrd="0" presId="urn:microsoft.com/office/officeart/2005/8/layout/process5"/>
    <dgm:cxn modelId="{D1BCB9DF-001C-4C4A-800B-7F3FAE194920}" type="presParOf" srcId="{BDB7F828-A5BF-4076-8BE8-D7D98A91E974}" destId="{E2A6C5FF-99B2-40BC-B2E3-F3809455972E}"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BE331C-9963-467F-8456-CD14AB6976E9}" type="doc">
      <dgm:prSet loTypeId="urn:microsoft.com/office/officeart/2005/8/layout/hList6" loCatId="list" qsTypeId="urn:microsoft.com/office/officeart/2005/8/quickstyle/3d3" qsCatId="3D" csTypeId="urn:microsoft.com/office/officeart/2005/8/colors/accent2_4" csCatId="accent2" phldr="1"/>
      <dgm:spPr/>
      <dgm:t>
        <a:bodyPr/>
        <a:lstStyle/>
        <a:p>
          <a:endParaRPr lang="en-US"/>
        </a:p>
      </dgm:t>
    </dgm:pt>
    <dgm:pt modelId="{0EF884A8-0437-4782-8BD1-647EEC7B2749}">
      <dgm:prSet/>
      <dgm:spPr/>
      <dgm:t>
        <a:bodyPr/>
        <a:lstStyle/>
        <a:p>
          <a:pPr rtl="0"/>
          <a:r>
            <a:rPr lang="en-US" b="1" dirty="0" smtClean="0"/>
            <a:t>“Even if an alien has been deemed to be medically competent, there may be cases in which an Immigration Judge has good cause for concern about the ability to proceed, such as</a:t>
          </a:r>
          <a:endParaRPr lang="en-US" dirty="0"/>
        </a:p>
      </dgm:t>
    </dgm:pt>
    <dgm:pt modelId="{1556A9BE-4D94-4471-BE3E-0D36F8531421}" type="parTrans" cxnId="{787C6A3F-B06A-47E8-8B5C-8AC7C238A3C3}">
      <dgm:prSet/>
      <dgm:spPr/>
      <dgm:t>
        <a:bodyPr/>
        <a:lstStyle/>
        <a:p>
          <a:endParaRPr lang="en-US"/>
        </a:p>
      </dgm:t>
    </dgm:pt>
    <dgm:pt modelId="{F4A73FC7-FE83-446E-BA55-C77A46B6B3FB}" type="sibTrans" cxnId="{787C6A3F-B06A-47E8-8B5C-8AC7C238A3C3}">
      <dgm:prSet/>
      <dgm:spPr/>
      <dgm:t>
        <a:bodyPr/>
        <a:lstStyle/>
        <a:p>
          <a:endParaRPr lang="en-US"/>
        </a:p>
      </dgm:t>
    </dgm:pt>
    <dgm:pt modelId="{1694CA58-4CC1-4C2D-ADD7-A5DFBBC93EC7}">
      <dgm:prSet/>
      <dgm:spPr/>
      <dgm:t>
        <a:bodyPr/>
        <a:lstStyle/>
        <a:p>
          <a:pPr rtl="0"/>
          <a:r>
            <a:rPr lang="en-US" b="1" dirty="0" smtClean="0"/>
            <a:t>Where the respondent has a long history of mental illness</a:t>
          </a:r>
          <a:endParaRPr lang="en-US" dirty="0"/>
        </a:p>
      </dgm:t>
    </dgm:pt>
    <dgm:pt modelId="{1B8FA1E3-882F-40ED-8F0B-BE58E53B496A}" type="parTrans" cxnId="{EC4D1FBE-1B3C-4EB1-8DFC-6269C17558E6}">
      <dgm:prSet/>
      <dgm:spPr/>
      <dgm:t>
        <a:bodyPr/>
        <a:lstStyle/>
        <a:p>
          <a:endParaRPr lang="en-US"/>
        </a:p>
      </dgm:t>
    </dgm:pt>
    <dgm:pt modelId="{B82E21E8-680B-4C31-B146-14C5CC514304}" type="sibTrans" cxnId="{EC4D1FBE-1B3C-4EB1-8DFC-6269C17558E6}">
      <dgm:prSet/>
      <dgm:spPr/>
      <dgm:t>
        <a:bodyPr/>
        <a:lstStyle/>
        <a:p>
          <a:endParaRPr lang="en-US"/>
        </a:p>
      </dgm:t>
    </dgm:pt>
    <dgm:pt modelId="{40F5696D-6452-4261-9683-EA74FA4857E6}">
      <dgm:prSet>
        <dgm:style>
          <a:lnRef idx="1">
            <a:schemeClr val="accent4"/>
          </a:lnRef>
          <a:fillRef idx="3">
            <a:schemeClr val="accent4"/>
          </a:fillRef>
          <a:effectRef idx="2">
            <a:schemeClr val="accent4"/>
          </a:effectRef>
          <a:fontRef idx="minor">
            <a:schemeClr val="lt1"/>
          </a:fontRef>
        </dgm:style>
      </dgm:prSet>
      <dgm:spPr/>
      <dgm:t>
        <a:bodyPr/>
        <a:lstStyle/>
        <a:p>
          <a:pPr rtl="0"/>
          <a:r>
            <a:rPr lang="en-US" b="1" dirty="0" smtClean="0"/>
            <a:t>Has an acute illness</a:t>
          </a:r>
          <a:endParaRPr lang="en-US" dirty="0"/>
        </a:p>
      </dgm:t>
    </dgm:pt>
    <dgm:pt modelId="{F21004FA-9951-45D6-993B-B4BAB7885A7D}" type="parTrans" cxnId="{61172C56-4248-4EDA-8833-DC557DD18CA3}">
      <dgm:prSet/>
      <dgm:spPr/>
      <dgm:t>
        <a:bodyPr/>
        <a:lstStyle/>
        <a:p>
          <a:endParaRPr lang="en-US"/>
        </a:p>
      </dgm:t>
    </dgm:pt>
    <dgm:pt modelId="{5A85B3DE-1291-45DA-A109-C276CDD5E6E9}" type="sibTrans" cxnId="{61172C56-4248-4EDA-8833-DC557DD18CA3}">
      <dgm:prSet/>
      <dgm:spPr/>
      <dgm:t>
        <a:bodyPr/>
        <a:lstStyle/>
        <a:p>
          <a:endParaRPr lang="en-US"/>
        </a:p>
      </dgm:t>
    </dgm:pt>
    <dgm:pt modelId="{0F5B20AC-304D-4C6C-900C-00046C135742}">
      <dgm:prSet>
        <dgm:style>
          <a:lnRef idx="0">
            <a:schemeClr val="accent6"/>
          </a:lnRef>
          <a:fillRef idx="3">
            <a:schemeClr val="accent6"/>
          </a:fillRef>
          <a:effectRef idx="3">
            <a:schemeClr val="accent6"/>
          </a:effectRef>
          <a:fontRef idx="minor">
            <a:schemeClr val="lt1"/>
          </a:fontRef>
        </dgm:style>
      </dgm:prSet>
      <dgm:spPr/>
      <dgm:t>
        <a:bodyPr/>
        <a:lstStyle/>
        <a:p>
          <a:pPr rtl="0"/>
          <a:r>
            <a:rPr lang="en-US" b="1" dirty="0" smtClean="0"/>
            <a:t>Was restored to competency but there is reason to believe that the condition has changed.</a:t>
          </a:r>
          <a:endParaRPr lang="en-US" dirty="0"/>
        </a:p>
      </dgm:t>
    </dgm:pt>
    <dgm:pt modelId="{384BEAA8-E048-4ED1-84F1-8DE2AF68471A}" type="parTrans" cxnId="{BA79A137-5838-4E4A-B8DF-4039027A686A}">
      <dgm:prSet/>
      <dgm:spPr/>
      <dgm:t>
        <a:bodyPr/>
        <a:lstStyle/>
        <a:p>
          <a:endParaRPr lang="en-US"/>
        </a:p>
      </dgm:t>
    </dgm:pt>
    <dgm:pt modelId="{7C4E4A5C-B39C-4DBA-B69B-ACA4E85E3253}" type="sibTrans" cxnId="{BA79A137-5838-4E4A-B8DF-4039027A686A}">
      <dgm:prSet/>
      <dgm:spPr/>
      <dgm:t>
        <a:bodyPr/>
        <a:lstStyle/>
        <a:p>
          <a:endParaRPr lang="en-US"/>
        </a:p>
      </dgm:t>
    </dgm:pt>
    <dgm:pt modelId="{99CCD21F-7D89-41A9-B523-8AC622EAB2FA}">
      <dgm:prSet/>
      <dgm:spPr/>
      <dgm:t>
        <a:bodyPr/>
        <a:lstStyle/>
        <a:p>
          <a:pPr rtl="0"/>
          <a:r>
            <a:rPr lang="en-US" b="1" dirty="0" smtClean="0"/>
            <a:t>In such cases Immigration Judges should apply appropriate safeguards.”  </a:t>
          </a:r>
          <a:r>
            <a:rPr lang="en-US" b="1" i="1" dirty="0" smtClean="0"/>
            <a:t>Matter of M-A-M, </a:t>
          </a:r>
          <a:r>
            <a:rPr lang="en-US" b="1" dirty="0" smtClean="0"/>
            <a:t>25 I&amp;N Dec. 474, 480 (BIA 2011)</a:t>
          </a:r>
          <a:endParaRPr lang="en-US" b="1" dirty="0"/>
        </a:p>
      </dgm:t>
    </dgm:pt>
    <dgm:pt modelId="{73CD2E9D-889F-4E9A-A667-A8D6114A380B}" type="parTrans" cxnId="{2A6D9FB1-67F8-49A9-834C-638C75BAD057}">
      <dgm:prSet/>
      <dgm:spPr/>
      <dgm:t>
        <a:bodyPr/>
        <a:lstStyle/>
        <a:p>
          <a:endParaRPr lang="en-US"/>
        </a:p>
      </dgm:t>
    </dgm:pt>
    <dgm:pt modelId="{B891D75A-A628-4BE4-9047-34DE6E57FAF3}" type="sibTrans" cxnId="{2A6D9FB1-67F8-49A9-834C-638C75BAD057}">
      <dgm:prSet/>
      <dgm:spPr/>
      <dgm:t>
        <a:bodyPr/>
        <a:lstStyle/>
        <a:p>
          <a:endParaRPr lang="en-US"/>
        </a:p>
      </dgm:t>
    </dgm:pt>
    <dgm:pt modelId="{D460BA0D-2C2A-4214-A291-C965A782F45D}" type="pres">
      <dgm:prSet presAssocID="{7BBE331C-9963-467F-8456-CD14AB6976E9}" presName="Name0" presStyleCnt="0">
        <dgm:presLayoutVars>
          <dgm:dir/>
          <dgm:resizeHandles val="exact"/>
        </dgm:presLayoutVars>
      </dgm:prSet>
      <dgm:spPr/>
      <dgm:t>
        <a:bodyPr/>
        <a:lstStyle/>
        <a:p>
          <a:endParaRPr lang="en-US"/>
        </a:p>
      </dgm:t>
    </dgm:pt>
    <dgm:pt modelId="{18A99E57-EF26-4B2E-9FC0-59E5E0ED77B3}" type="pres">
      <dgm:prSet presAssocID="{0EF884A8-0437-4782-8BD1-647EEC7B2749}" presName="node" presStyleLbl="node1" presStyleIdx="0" presStyleCnt="5">
        <dgm:presLayoutVars>
          <dgm:bulletEnabled val="1"/>
        </dgm:presLayoutVars>
      </dgm:prSet>
      <dgm:spPr/>
      <dgm:t>
        <a:bodyPr/>
        <a:lstStyle/>
        <a:p>
          <a:endParaRPr lang="en-US"/>
        </a:p>
      </dgm:t>
    </dgm:pt>
    <dgm:pt modelId="{699B1232-278F-41C3-90CE-79A49FC267B3}" type="pres">
      <dgm:prSet presAssocID="{F4A73FC7-FE83-446E-BA55-C77A46B6B3FB}" presName="sibTrans" presStyleCnt="0"/>
      <dgm:spPr/>
    </dgm:pt>
    <dgm:pt modelId="{5CE04400-24EC-492B-A6F6-D85996D78753}" type="pres">
      <dgm:prSet presAssocID="{1694CA58-4CC1-4C2D-ADD7-A5DFBBC93EC7}" presName="node" presStyleLbl="node1" presStyleIdx="1" presStyleCnt="5">
        <dgm:presLayoutVars>
          <dgm:bulletEnabled val="1"/>
        </dgm:presLayoutVars>
      </dgm:prSet>
      <dgm:spPr/>
      <dgm:t>
        <a:bodyPr/>
        <a:lstStyle/>
        <a:p>
          <a:endParaRPr lang="en-US"/>
        </a:p>
      </dgm:t>
    </dgm:pt>
    <dgm:pt modelId="{0FEBF4CD-C4B8-4721-990A-7140B728B5C5}" type="pres">
      <dgm:prSet presAssocID="{B82E21E8-680B-4C31-B146-14C5CC514304}" presName="sibTrans" presStyleCnt="0"/>
      <dgm:spPr/>
    </dgm:pt>
    <dgm:pt modelId="{06BE879F-A831-46F8-9BAD-6F0980559330}" type="pres">
      <dgm:prSet presAssocID="{40F5696D-6452-4261-9683-EA74FA4857E6}" presName="node" presStyleLbl="node1" presStyleIdx="2" presStyleCnt="5">
        <dgm:presLayoutVars>
          <dgm:bulletEnabled val="1"/>
        </dgm:presLayoutVars>
      </dgm:prSet>
      <dgm:spPr/>
      <dgm:t>
        <a:bodyPr/>
        <a:lstStyle/>
        <a:p>
          <a:endParaRPr lang="en-US"/>
        </a:p>
      </dgm:t>
    </dgm:pt>
    <dgm:pt modelId="{20D70D60-1A51-4EE6-B337-F750FACA3E4B}" type="pres">
      <dgm:prSet presAssocID="{5A85B3DE-1291-45DA-A109-C276CDD5E6E9}" presName="sibTrans" presStyleCnt="0"/>
      <dgm:spPr/>
    </dgm:pt>
    <dgm:pt modelId="{B7227383-1BA9-4C83-9B4F-F931709908F1}" type="pres">
      <dgm:prSet presAssocID="{0F5B20AC-304D-4C6C-900C-00046C135742}" presName="node" presStyleLbl="node1" presStyleIdx="3" presStyleCnt="5">
        <dgm:presLayoutVars>
          <dgm:bulletEnabled val="1"/>
        </dgm:presLayoutVars>
      </dgm:prSet>
      <dgm:spPr/>
      <dgm:t>
        <a:bodyPr/>
        <a:lstStyle/>
        <a:p>
          <a:endParaRPr lang="en-US"/>
        </a:p>
      </dgm:t>
    </dgm:pt>
    <dgm:pt modelId="{E2C8E479-82D4-4B3A-A6EA-BA54C8A9572A}" type="pres">
      <dgm:prSet presAssocID="{7C4E4A5C-B39C-4DBA-B69B-ACA4E85E3253}" presName="sibTrans" presStyleCnt="0"/>
      <dgm:spPr/>
    </dgm:pt>
    <dgm:pt modelId="{49BF5871-EF4C-49C5-899E-3C050CAD6E6E}" type="pres">
      <dgm:prSet presAssocID="{99CCD21F-7D89-41A9-B523-8AC622EAB2FA}" presName="node" presStyleLbl="node1" presStyleIdx="4" presStyleCnt="5">
        <dgm:presLayoutVars>
          <dgm:bulletEnabled val="1"/>
        </dgm:presLayoutVars>
      </dgm:prSet>
      <dgm:spPr/>
      <dgm:t>
        <a:bodyPr/>
        <a:lstStyle/>
        <a:p>
          <a:endParaRPr lang="en-US"/>
        </a:p>
      </dgm:t>
    </dgm:pt>
  </dgm:ptLst>
  <dgm:cxnLst>
    <dgm:cxn modelId="{BA79A137-5838-4E4A-B8DF-4039027A686A}" srcId="{7BBE331C-9963-467F-8456-CD14AB6976E9}" destId="{0F5B20AC-304D-4C6C-900C-00046C135742}" srcOrd="3" destOrd="0" parTransId="{384BEAA8-E048-4ED1-84F1-8DE2AF68471A}" sibTransId="{7C4E4A5C-B39C-4DBA-B69B-ACA4E85E3253}"/>
    <dgm:cxn modelId="{60C61619-D71F-4EC1-859E-31B4FF54BFC1}" type="presOf" srcId="{40F5696D-6452-4261-9683-EA74FA4857E6}" destId="{06BE879F-A831-46F8-9BAD-6F0980559330}" srcOrd="0" destOrd="0" presId="urn:microsoft.com/office/officeart/2005/8/layout/hList6"/>
    <dgm:cxn modelId="{61172C56-4248-4EDA-8833-DC557DD18CA3}" srcId="{7BBE331C-9963-467F-8456-CD14AB6976E9}" destId="{40F5696D-6452-4261-9683-EA74FA4857E6}" srcOrd="2" destOrd="0" parTransId="{F21004FA-9951-45D6-993B-B4BAB7885A7D}" sibTransId="{5A85B3DE-1291-45DA-A109-C276CDD5E6E9}"/>
    <dgm:cxn modelId="{2A6D9FB1-67F8-49A9-834C-638C75BAD057}" srcId="{7BBE331C-9963-467F-8456-CD14AB6976E9}" destId="{99CCD21F-7D89-41A9-B523-8AC622EAB2FA}" srcOrd="4" destOrd="0" parTransId="{73CD2E9D-889F-4E9A-A667-A8D6114A380B}" sibTransId="{B891D75A-A628-4BE4-9047-34DE6E57FAF3}"/>
    <dgm:cxn modelId="{767D4BBD-0F8F-448D-87F7-0BB30633C9C4}" type="presOf" srcId="{0F5B20AC-304D-4C6C-900C-00046C135742}" destId="{B7227383-1BA9-4C83-9B4F-F931709908F1}" srcOrd="0" destOrd="0" presId="urn:microsoft.com/office/officeart/2005/8/layout/hList6"/>
    <dgm:cxn modelId="{ED5E277B-D01B-43B5-A365-381931A535C6}" type="presOf" srcId="{99CCD21F-7D89-41A9-B523-8AC622EAB2FA}" destId="{49BF5871-EF4C-49C5-899E-3C050CAD6E6E}" srcOrd="0" destOrd="0" presId="urn:microsoft.com/office/officeart/2005/8/layout/hList6"/>
    <dgm:cxn modelId="{EC4D1FBE-1B3C-4EB1-8DFC-6269C17558E6}" srcId="{7BBE331C-9963-467F-8456-CD14AB6976E9}" destId="{1694CA58-4CC1-4C2D-ADD7-A5DFBBC93EC7}" srcOrd="1" destOrd="0" parTransId="{1B8FA1E3-882F-40ED-8F0B-BE58E53B496A}" sibTransId="{B82E21E8-680B-4C31-B146-14C5CC514304}"/>
    <dgm:cxn modelId="{C4E066AC-31D6-47C9-A400-B72F1E567385}" type="presOf" srcId="{1694CA58-4CC1-4C2D-ADD7-A5DFBBC93EC7}" destId="{5CE04400-24EC-492B-A6F6-D85996D78753}" srcOrd="0" destOrd="0" presId="urn:microsoft.com/office/officeart/2005/8/layout/hList6"/>
    <dgm:cxn modelId="{A58D7FD4-0D22-4129-A802-CD252F0D7EB5}" type="presOf" srcId="{0EF884A8-0437-4782-8BD1-647EEC7B2749}" destId="{18A99E57-EF26-4B2E-9FC0-59E5E0ED77B3}" srcOrd="0" destOrd="0" presId="urn:microsoft.com/office/officeart/2005/8/layout/hList6"/>
    <dgm:cxn modelId="{574EB1A2-BBE7-4FFD-9964-F0CE36AEF3E4}" type="presOf" srcId="{7BBE331C-9963-467F-8456-CD14AB6976E9}" destId="{D460BA0D-2C2A-4214-A291-C965A782F45D}" srcOrd="0" destOrd="0" presId="urn:microsoft.com/office/officeart/2005/8/layout/hList6"/>
    <dgm:cxn modelId="{787C6A3F-B06A-47E8-8B5C-8AC7C238A3C3}" srcId="{7BBE331C-9963-467F-8456-CD14AB6976E9}" destId="{0EF884A8-0437-4782-8BD1-647EEC7B2749}" srcOrd="0" destOrd="0" parTransId="{1556A9BE-4D94-4471-BE3E-0D36F8531421}" sibTransId="{F4A73FC7-FE83-446E-BA55-C77A46B6B3FB}"/>
    <dgm:cxn modelId="{3D918C6C-2912-4781-BF82-6A2CEB817242}" type="presParOf" srcId="{D460BA0D-2C2A-4214-A291-C965A782F45D}" destId="{18A99E57-EF26-4B2E-9FC0-59E5E0ED77B3}" srcOrd="0" destOrd="0" presId="urn:microsoft.com/office/officeart/2005/8/layout/hList6"/>
    <dgm:cxn modelId="{64FA9777-0C75-44D7-BF78-912EF0B76988}" type="presParOf" srcId="{D460BA0D-2C2A-4214-A291-C965A782F45D}" destId="{699B1232-278F-41C3-90CE-79A49FC267B3}" srcOrd="1" destOrd="0" presId="urn:microsoft.com/office/officeart/2005/8/layout/hList6"/>
    <dgm:cxn modelId="{D3072AE8-1D98-48A2-BBFB-4DCD22548E4F}" type="presParOf" srcId="{D460BA0D-2C2A-4214-A291-C965A782F45D}" destId="{5CE04400-24EC-492B-A6F6-D85996D78753}" srcOrd="2" destOrd="0" presId="urn:microsoft.com/office/officeart/2005/8/layout/hList6"/>
    <dgm:cxn modelId="{7248617B-972A-49CF-801F-799275224182}" type="presParOf" srcId="{D460BA0D-2C2A-4214-A291-C965A782F45D}" destId="{0FEBF4CD-C4B8-4721-990A-7140B728B5C5}" srcOrd="3" destOrd="0" presId="urn:microsoft.com/office/officeart/2005/8/layout/hList6"/>
    <dgm:cxn modelId="{CC575902-18D3-4381-B3E3-36AA98763BBA}" type="presParOf" srcId="{D460BA0D-2C2A-4214-A291-C965A782F45D}" destId="{06BE879F-A831-46F8-9BAD-6F0980559330}" srcOrd="4" destOrd="0" presId="urn:microsoft.com/office/officeart/2005/8/layout/hList6"/>
    <dgm:cxn modelId="{9A353709-A317-45CD-9BE9-52B2BA9AFCB0}" type="presParOf" srcId="{D460BA0D-2C2A-4214-A291-C965A782F45D}" destId="{20D70D60-1A51-4EE6-B337-F750FACA3E4B}" srcOrd="5" destOrd="0" presId="urn:microsoft.com/office/officeart/2005/8/layout/hList6"/>
    <dgm:cxn modelId="{EFCDE3CA-8330-4EB4-9F57-B9ADD2193114}" type="presParOf" srcId="{D460BA0D-2C2A-4214-A291-C965A782F45D}" destId="{B7227383-1BA9-4C83-9B4F-F931709908F1}" srcOrd="6" destOrd="0" presId="urn:microsoft.com/office/officeart/2005/8/layout/hList6"/>
    <dgm:cxn modelId="{501422B7-DD3F-4E69-ACC6-E5FA105BF680}" type="presParOf" srcId="{D460BA0D-2C2A-4214-A291-C965A782F45D}" destId="{E2C8E479-82D4-4B3A-A6EA-BA54C8A9572A}" srcOrd="7" destOrd="0" presId="urn:microsoft.com/office/officeart/2005/8/layout/hList6"/>
    <dgm:cxn modelId="{01309824-60E9-4720-A9B4-673F2DEDD1A0}" type="presParOf" srcId="{D460BA0D-2C2A-4214-A291-C965A782F45D}" destId="{49BF5871-EF4C-49C5-899E-3C050CAD6E6E}"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4A95A8-9724-4B95-9975-E6DAB7B11933}" type="doc">
      <dgm:prSet loTypeId="urn:microsoft.com/office/officeart/2005/8/layout/venn1" loCatId="relationship" qsTypeId="urn:microsoft.com/office/officeart/2005/8/quickstyle/3d3" qsCatId="3D" csTypeId="urn:microsoft.com/office/officeart/2005/8/colors/accent3_4" csCatId="accent3"/>
      <dgm:spPr/>
      <dgm:t>
        <a:bodyPr/>
        <a:lstStyle/>
        <a:p>
          <a:endParaRPr lang="en-US"/>
        </a:p>
      </dgm:t>
    </dgm:pt>
    <dgm:pt modelId="{3FF96D37-78D1-43BF-9523-BEEF1CA2E494}">
      <dgm:prSet/>
      <dgm:spPr/>
      <dgm:t>
        <a:bodyPr/>
        <a:lstStyle/>
        <a:p>
          <a:pPr rtl="0"/>
          <a:r>
            <a:rPr lang="en-US" b="1" dirty="0" smtClean="0"/>
            <a:t>Include, but are not limited to:</a:t>
          </a:r>
          <a:endParaRPr lang="en-US" dirty="0"/>
        </a:p>
      </dgm:t>
    </dgm:pt>
    <dgm:pt modelId="{556C75AC-22AD-4D4A-B1CA-E544B929FBDA}" type="parTrans" cxnId="{73A806F7-F675-4353-A4B6-5E27D01821F0}">
      <dgm:prSet/>
      <dgm:spPr/>
      <dgm:t>
        <a:bodyPr/>
        <a:lstStyle/>
        <a:p>
          <a:endParaRPr lang="en-US"/>
        </a:p>
      </dgm:t>
    </dgm:pt>
    <dgm:pt modelId="{D9243A7A-1517-4E04-B9D4-486CC01E8F26}" type="sibTrans" cxnId="{73A806F7-F675-4353-A4B6-5E27D01821F0}">
      <dgm:prSet/>
      <dgm:spPr/>
      <dgm:t>
        <a:bodyPr/>
        <a:lstStyle/>
        <a:p>
          <a:endParaRPr lang="en-US"/>
        </a:p>
      </dgm:t>
    </dgm:pt>
    <dgm:pt modelId="{5F5B74DA-E7EB-4CDB-A03C-D28ECCA121E3}">
      <dgm:prSet/>
      <dgm:spPr/>
      <dgm:t>
        <a:bodyPr/>
        <a:lstStyle/>
        <a:p>
          <a:pPr rtl="0"/>
          <a:r>
            <a:rPr lang="en-US" b="1" dirty="0" smtClean="0"/>
            <a:t>Outpatient mental health treatment</a:t>
          </a:r>
          <a:endParaRPr lang="en-US" dirty="0"/>
        </a:p>
      </dgm:t>
    </dgm:pt>
    <dgm:pt modelId="{B3D0CBC5-D3A0-4549-8D08-479B8414EF89}" type="parTrans" cxnId="{407E1FE7-E3F3-4AC0-9CC5-A314F65D6FEB}">
      <dgm:prSet/>
      <dgm:spPr/>
      <dgm:t>
        <a:bodyPr/>
        <a:lstStyle/>
        <a:p>
          <a:endParaRPr lang="en-US"/>
        </a:p>
      </dgm:t>
    </dgm:pt>
    <dgm:pt modelId="{9AAE0F8B-49B5-4E2A-8D8A-A60C0077E18C}" type="sibTrans" cxnId="{407E1FE7-E3F3-4AC0-9CC5-A314F65D6FEB}">
      <dgm:prSet/>
      <dgm:spPr/>
      <dgm:t>
        <a:bodyPr/>
        <a:lstStyle/>
        <a:p>
          <a:endParaRPr lang="en-US"/>
        </a:p>
      </dgm:t>
    </dgm:pt>
    <dgm:pt modelId="{F9C5501F-3833-4B66-9F0B-5635809EB4EC}">
      <dgm:prSet/>
      <dgm:spPr/>
      <dgm:t>
        <a:bodyPr/>
        <a:lstStyle/>
        <a:p>
          <a:pPr rtl="0"/>
          <a:r>
            <a:rPr lang="en-US" b="1" dirty="0" smtClean="0"/>
            <a:t>Psychiatric hospitalization</a:t>
          </a:r>
          <a:endParaRPr lang="en-US" dirty="0"/>
        </a:p>
      </dgm:t>
    </dgm:pt>
    <dgm:pt modelId="{1732A797-5A59-4F7F-9C5C-57218483DB81}" type="parTrans" cxnId="{131B0394-DCFB-4638-81BA-23889B6B6C98}">
      <dgm:prSet/>
      <dgm:spPr/>
      <dgm:t>
        <a:bodyPr/>
        <a:lstStyle/>
        <a:p>
          <a:endParaRPr lang="en-US"/>
        </a:p>
      </dgm:t>
    </dgm:pt>
    <dgm:pt modelId="{D0326A1F-E473-4D87-BFDC-B32423D0FFD4}" type="sibTrans" cxnId="{131B0394-DCFB-4638-81BA-23889B6B6C98}">
      <dgm:prSet/>
      <dgm:spPr/>
      <dgm:t>
        <a:bodyPr/>
        <a:lstStyle/>
        <a:p>
          <a:endParaRPr lang="en-US"/>
        </a:p>
      </dgm:t>
    </dgm:pt>
    <dgm:pt modelId="{BE86E73F-3C63-401A-B19A-C07472278513}">
      <dgm:prSet/>
      <dgm:spPr/>
      <dgm:t>
        <a:bodyPr/>
        <a:lstStyle/>
        <a:p>
          <a:pPr rtl="0"/>
          <a:r>
            <a:rPr lang="en-US" b="1" dirty="0" smtClean="0"/>
            <a:t>Interventions for self-injurious behavior or suicide attempts</a:t>
          </a:r>
          <a:endParaRPr lang="en-US" dirty="0"/>
        </a:p>
      </dgm:t>
    </dgm:pt>
    <dgm:pt modelId="{046D2E68-162C-49A2-9640-9989263A87F8}" type="parTrans" cxnId="{6AEB2C27-E708-4E0E-8D99-F7245A5624B4}">
      <dgm:prSet/>
      <dgm:spPr/>
      <dgm:t>
        <a:bodyPr/>
        <a:lstStyle/>
        <a:p>
          <a:endParaRPr lang="en-US"/>
        </a:p>
      </dgm:t>
    </dgm:pt>
    <dgm:pt modelId="{50937638-44FC-4FBD-9034-F53074FA6AFC}" type="sibTrans" cxnId="{6AEB2C27-E708-4E0E-8D99-F7245A5624B4}">
      <dgm:prSet/>
      <dgm:spPr/>
      <dgm:t>
        <a:bodyPr/>
        <a:lstStyle/>
        <a:p>
          <a:endParaRPr lang="en-US"/>
        </a:p>
      </dgm:t>
    </dgm:pt>
    <dgm:pt modelId="{2BB0A860-C0D7-4DC4-B6AB-56FC2096B267}">
      <dgm:prSet/>
      <dgm:spPr/>
      <dgm:t>
        <a:bodyPr/>
        <a:lstStyle/>
        <a:p>
          <a:pPr rtl="0"/>
          <a:r>
            <a:rPr lang="en-US" b="1" dirty="0" smtClean="0"/>
            <a:t>Limited academic achievement </a:t>
          </a:r>
          <a:endParaRPr lang="en-US" dirty="0"/>
        </a:p>
      </dgm:t>
    </dgm:pt>
    <dgm:pt modelId="{58489054-2523-42B3-8C9B-D76383CC64E6}" type="parTrans" cxnId="{DD1F5BDA-FB97-4A57-A8F7-861AEFCEB0B8}">
      <dgm:prSet/>
      <dgm:spPr/>
      <dgm:t>
        <a:bodyPr/>
        <a:lstStyle/>
        <a:p>
          <a:endParaRPr lang="en-US"/>
        </a:p>
      </dgm:t>
    </dgm:pt>
    <dgm:pt modelId="{45DAF977-D072-4B26-86C5-6E113703CD4A}" type="sibTrans" cxnId="{DD1F5BDA-FB97-4A57-A8F7-861AEFCEB0B8}">
      <dgm:prSet/>
      <dgm:spPr/>
      <dgm:t>
        <a:bodyPr/>
        <a:lstStyle/>
        <a:p>
          <a:endParaRPr lang="en-US"/>
        </a:p>
      </dgm:t>
    </dgm:pt>
    <dgm:pt modelId="{16AC9BB5-0D29-4CF4-A7CC-D3E12AA4556D}">
      <dgm:prSet/>
      <dgm:spPr/>
      <dgm:t>
        <a:bodyPr/>
        <a:lstStyle/>
        <a:p>
          <a:pPr rtl="0"/>
          <a:r>
            <a:rPr lang="en-US" b="1" dirty="0" smtClean="0"/>
            <a:t>Currently receiving mental health treatment</a:t>
          </a:r>
          <a:endParaRPr lang="en-US" dirty="0"/>
        </a:p>
      </dgm:t>
    </dgm:pt>
    <dgm:pt modelId="{4CEBEAB1-1D95-4BD2-B9EE-8A87172A6B48}" type="parTrans" cxnId="{3BC4DE38-C05F-47C1-92F8-B8F5A6D7A4E6}">
      <dgm:prSet/>
      <dgm:spPr/>
      <dgm:t>
        <a:bodyPr/>
        <a:lstStyle/>
        <a:p>
          <a:endParaRPr lang="en-US"/>
        </a:p>
      </dgm:t>
    </dgm:pt>
    <dgm:pt modelId="{DBF3985D-303C-40C3-B3AA-E04EFDF8EC06}" type="sibTrans" cxnId="{3BC4DE38-C05F-47C1-92F8-B8F5A6D7A4E6}">
      <dgm:prSet/>
      <dgm:spPr/>
      <dgm:t>
        <a:bodyPr/>
        <a:lstStyle/>
        <a:p>
          <a:endParaRPr lang="en-US"/>
        </a:p>
      </dgm:t>
    </dgm:pt>
    <dgm:pt modelId="{6721315A-41CC-4F61-941D-11297032E6BE}" type="pres">
      <dgm:prSet presAssocID="{5C4A95A8-9724-4B95-9975-E6DAB7B11933}" presName="compositeShape" presStyleCnt="0">
        <dgm:presLayoutVars>
          <dgm:chMax val="7"/>
          <dgm:dir/>
          <dgm:resizeHandles val="exact"/>
        </dgm:presLayoutVars>
      </dgm:prSet>
      <dgm:spPr/>
      <dgm:t>
        <a:bodyPr/>
        <a:lstStyle/>
        <a:p>
          <a:endParaRPr lang="en-US"/>
        </a:p>
      </dgm:t>
    </dgm:pt>
    <dgm:pt modelId="{05626A39-6A64-4D7E-BD98-1CC06E51176B}" type="pres">
      <dgm:prSet presAssocID="{3FF96D37-78D1-43BF-9523-BEEF1CA2E494}" presName="circ1TxSh" presStyleLbl="vennNode1" presStyleIdx="0" presStyleCnt="1"/>
      <dgm:spPr/>
      <dgm:t>
        <a:bodyPr/>
        <a:lstStyle/>
        <a:p>
          <a:endParaRPr lang="en-US"/>
        </a:p>
      </dgm:t>
    </dgm:pt>
  </dgm:ptLst>
  <dgm:cxnLst>
    <dgm:cxn modelId="{809D73C0-21A0-4ED4-9631-7FC05B831BE8}" type="presOf" srcId="{16AC9BB5-0D29-4CF4-A7CC-D3E12AA4556D}" destId="{05626A39-6A64-4D7E-BD98-1CC06E51176B}" srcOrd="0" destOrd="5" presId="urn:microsoft.com/office/officeart/2005/8/layout/venn1"/>
    <dgm:cxn modelId="{127A69F4-D9F7-4577-BC8A-51976EDF5364}" type="presOf" srcId="{F9C5501F-3833-4B66-9F0B-5635809EB4EC}" destId="{05626A39-6A64-4D7E-BD98-1CC06E51176B}" srcOrd="0" destOrd="2" presId="urn:microsoft.com/office/officeart/2005/8/layout/venn1"/>
    <dgm:cxn modelId="{73A806F7-F675-4353-A4B6-5E27D01821F0}" srcId="{5C4A95A8-9724-4B95-9975-E6DAB7B11933}" destId="{3FF96D37-78D1-43BF-9523-BEEF1CA2E494}" srcOrd="0" destOrd="0" parTransId="{556C75AC-22AD-4D4A-B1CA-E544B929FBDA}" sibTransId="{D9243A7A-1517-4E04-B9D4-486CC01E8F26}"/>
    <dgm:cxn modelId="{3BC4DE38-C05F-47C1-92F8-B8F5A6D7A4E6}" srcId="{3FF96D37-78D1-43BF-9523-BEEF1CA2E494}" destId="{16AC9BB5-0D29-4CF4-A7CC-D3E12AA4556D}" srcOrd="4" destOrd="0" parTransId="{4CEBEAB1-1D95-4BD2-B9EE-8A87172A6B48}" sibTransId="{DBF3985D-303C-40C3-B3AA-E04EFDF8EC06}"/>
    <dgm:cxn modelId="{407E1FE7-E3F3-4AC0-9CC5-A314F65D6FEB}" srcId="{3FF96D37-78D1-43BF-9523-BEEF1CA2E494}" destId="{5F5B74DA-E7EB-4CDB-A03C-D28ECCA121E3}" srcOrd="0" destOrd="0" parTransId="{B3D0CBC5-D3A0-4549-8D08-479B8414EF89}" sibTransId="{9AAE0F8B-49B5-4E2A-8D8A-A60C0077E18C}"/>
    <dgm:cxn modelId="{96B02260-0150-4854-AA73-6AD7EF2CA9CB}" type="presOf" srcId="{5F5B74DA-E7EB-4CDB-A03C-D28ECCA121E3}" destId="{05626A39-6A64-4D7E-BD98-1CC06E51176B}" srcOrd="0" destOrd="1" presId="urn:microsoft.com/office/officeart/2005/8/layout/venn1"/>
    <dgm:cxn modelId="{8FA5E324-0BBA-4579-8FA4-45052017EF0E}" type="presOf" srcId="{2BB0A860-C0D7-4DC4-B6AB-56FC2096B267}" destId="{05626A39-6A64-4D7E-BD98-1CC06E51176B}" srcOrd="0" destOrd="4" presId="urn:microsoft.com/office/officeart/2005/8/layout/venn1"/>
    <dgm:cxn modelId="{25AAF2E9-CEF7-4583-BB91-F1A5677155C0}" type="presOf" srcId="{5C4A95A8-9724-4B95-9975-E6DAB7B11933}" destId="{6721315A-41CC-4F61-941D-11297032E6BE}" srcOrd="0" destOrd="0" presId="urn:microsoft.com/office/officeart/2005/8/layout/venn1"/>
    <dgm:cxn modelId="{131B0394-DCFB-4638-81BA-23889B6B6C98}" srcId="{3FF96D37-78D1-43BF-9523-BEEF1CA2E494}" destId="{F9C5501F-3833-4B66-9F0B-5635809EB4EC}" srcOrd="1" destOrd="0" parTransId="{1732A797-5A59-4F7F-9C5C-57218483DB81}" sibTransId="{D0326A1F-E473-4D87-BFDC-B32423D0FFD4}"/>
    <dgm:cxn modelId="{AD369713-9CC0-47CC-BB5C-5F1B9702B578}" type="presOf" srcId="{3FF96D37-78D1-43BF-9523-BEEF1CA2E494}" destId="{05626A39-6A64-4D7E-BD98-1CC06E51176B}" srcOrd="0" destOrd="0" presId="urn:microsoft.com/office/officeart/2005/8/layout/venn1"/>
    <dgm:cxn modelId="{6AEB2C27-E708-4E0E-8D99-F7245A5624B4}" srcId="{3FF96D37-78D1-43BF-9523-BEEF1CA2E494}" destId="{BE86E73F-3C63-401A-B19A-C07472278513}" srcOrd="2" destOrd="0" parTransId="{046D2E68-162C-49A2-9640-9989263A87F8}" sibTransId="{50937638-44FC-4FBD-9034-F53074FA6AFC}"/>
    <dgm:cxn modelId="{6567C4C1-9516-4A47-B9E4-57E8E2C8EFB0}" type="presOf" srcId="{BE86E73F-3C63-401A-B19A-C07472278513}" destId="{05626A39-6A64-4D7E-BD98-1CC06E51176B}" srcOrd="0" destOrd="3" presId="urn:microsoft.com/office/officeart/2005/8/layout/venn1"/>
    <dgm:cxn modelId="{DD1F5BDA-FB97-4A57-A8F7-861AEFCEB0B8}" srcId="{3FF96D37-78D1-43BF-9523-BEEF1CA2E494}" destId="{2BB0A860-C0D7-4DC4-B6AB-56FC2096B267}" srcOrd="3" destOrd="0" parTransId="{58489054-2523-42B3-8C9B-D76383CC64E6}" sibTransId="{45DAF977-D072-4B26-86C5-6E113703CD4A}"/>
    <dgm:cxn modelId="{80EAAD59-0908-4363-B0D3-F29A51EB6CBF}" type="presParOf" srcId="{6721315A-41CC-4F61-941D-11297032E6BE}" destId="{05626A39-6A64-4D7E-BD98-1CC06E51176B}"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61B9D6-157D-45D2-8F8A-14121E9F422D}" type="doc">
      <dgm:prSet loTypeId="urn:microsoft.com/office/officeart/2005/8/layout/default" loCatId="list" qsTypeId="urn:microsoft.com/office/officeart/2005/8/quickstyle/simple2" qsCatId="simple" csTypeId="urn:microsoft.com/office/officeart/2005/8/colors/accent2_1" csCatId="accent2"/>
      <dgm:spPr/>
      <dgm:t>
        <a:bodyPr/>
        <a:lstStyle/>
        <a:p>
          <a:endParaRPr lang="en-US"/>
        </a:p>
      </dgm:t>
    </dgm:pt>
    <dgm:pt modelId="{14D20FE7-B88C-4F5D-80D3-82ADB3356692}">
      <dgm:prSet/>
      <dgm:spPr/>
      <dgm:t>
        <a:bodyPr/>
        <a:lstStyle/>
        <a:p>
          <a:pPr rtl="0"/>
          <a:r>
            <a:rPr lang="en-US" b="1" dirty="0" smtClean="0"/>
            <a:t>Poor memory</a:t>
          </a:r>
          <a:endParaRPr lang="en-US" dirty="0"/>
        </a:p>
      </dgm:t>
    </dgm:pt>
    <dgm:pt modelId="{F80CCB6D-E968-497A-9F86-C3D126841228}" type="parTrans" cxnId="{C709D8D3-540F-4B0D-AF6E-1209C5884288}">
      <dgm:prSet/>
      <dgm:spPr/>
      <dgm:t>
        <a:bodyPr/>
        <a:lstStyle/>
        <a:p>
          <a:endParaRPr lang="en-US"/>
        </a:p>
      </dgm:t>
    </dgm:pt>
    <dgm:pt modelId="{EEEBC3B7-E88D-4511-8BF3-3C8CFFF529AB}" type="sibTrans" cxnId="{C709D8D3-540F-4B0D-AF6E-1209C5884288}">
      <dgm:prSet/>
      <dgm:spPr/>
      <dgm:t>
        <a:bodyPr/>
        <a:lstStyle/>
        <a:p>
          <a:endParaRPr lang="en-US"/>
        </a:p>
      </dgm:t>
    </dgm:pt>
    <dgm:pt modelId="{78404727-142A-4FBA-91E0-8B6942803CA9}">
      <dgm:prSet/>
      <dgm:spPr/>
      <dgm:t>
        <a:bodyPr/>
        <a:lstStyle/>
        <a:p>
          <a:pPr rtl="0"/>
          <a:r>
            <a:rPr lang="en-US" b="1" dirty="0" smtClean="0"/>
            <a:t>Poor attention/concentration</a:t>
          </a:r>
          <a:endParaRPr lang="en-US" dirty="0"/>
        </a:p>
      </dgm:t>
    </dgm:pt>
    <dgm:pt modelId="{7BE3FBCF-39D8-497F-BCF8-4EAEC2203E45}" type="parTrans" cxnId="{71131979-EFAD-4114-B931-208BADD5A8BE}">
      <dgm:prSet/>
      <dgm:spPr/>
      <dgm:t>
        <a:bodyPr/>
        <a:lstStyle/>
        <a:p>
          <a:endParaRPr lang="en-US"/>
        </a:p>
      </dgm:t>
    </dgm:pt>
    <dgm:pt modelId="{700603F3-BDDD-4E32-94A3-7D729F71AB7F}" type="sibTrans" cxnId="{71131979-EFAD-4114-B931-208BADD5A8BE}">
      <dgm:prSet/>
      <dgm:spPr/>
      <dgm:t>
        <a:bodyPr/>
        <a:lstStyle/>
        <a:p>
          <a:endParaRPr lang="en-US"/>
        </a:p>
      </dgm:t>
    </dgm:pt>
    <dgm:pt modelId="{7D4544EE-BB28-4426-92C2-0D0AFEBCFBE4}">
      <dgm:prSet/>
      <dgm:spPr/>
      <dgm:t>
        <a:bodyPr/>
        <a:lstStyle/>
        <a:p>
          <a:pPr rtl="0"/>
          <a:r>
            <a:rPr lang="en-US" b="1" dirty="0" smtClean="0"/>
            <a:t>Confused or disorganized thinking</a:t>
          </a:r>
          <a:endParaRPr lang="en-US" dirty="0"/>
        </a:p>
      </dgm:t>
    </dgm:pt>
    <dgm:pt modelId="{E77BE8C4-55D4-4EA5-B373-F6387838A99F}" type="parTrans" cxnId="{5A0868D7-AFDC-402E-8B92-997B56D64771}">
      <dgm:prSet/>
      <dgm:spPr/>
      <dgm:t>
        <a:bodyPr/>
        <a:lstStyle/>
        <a:p>
          <a:endParaRPr lang="en-US"/>
        </a:p>
      </dgm:t>
    </dgm:pt>
    <dgm:pt modelId="{536F69AE-E747-46D2-9261-BDCF4876286E}" type="sibTrans" cxnId="{5A0868D7-AFDC-402E-8B92-997B56D64771}">
      <dgm:prSet/>
      <dgm:spPr/>
      <dgm:t>
        <a:bodyPr/>
        <a:lstStyle/>
        <a:p>
          <a:endParaRPr lang="en-US"/>
        </a:p>
      </dgm:t>
    </dgm:pt>
    <dgm:pt modelId="{F1DDFBA9-F52A-4952-8067-183B81855227}">
      <dgm:prSet/>
      <dgm:spPr/>
      <dgm:t>
        <a:bodyPr/>
        <a:lstStyle/>
        <a:p>
          <a:pPr rtl="0"/>
          <a:r>
            <a:rPr lang="en-US" b="1" dirty="0" smtClean="0"/>
            <a:t>Paranoid thinking</a:t>
          </a:r>
          <a:endParaRPr lang="en-US" dirty="0"/>
        </a:p>
      </dgm:t>
    </dgm:pt>
    <dgm:pt modelId="{DEDE223E-B62C-462E-BC57-2ECFE6BA96BC}" type="parTrans" cxnId="{1E3088E6-FACB-43F2-AD4A-6529210FA7B9}">
      <dgm:prSet/>
      <dgm:spPr/>
      <dgm:t>
        <a:bodyPr/>
        <a:lstStyle/>
        <a:p>
          <a:endParaRPr lang="en-US"/>
        </a:p>
      </dgm:t>
    </dgm:pt>
    <dgm:pt modelId="{E43A8992-7E4F-4D67-BA88-45963D08E5DF}" type="sibTrans" cxnId="{1E3088E6-FACB-43F2-AD4A-6529210FA7B9}">
      <dgm:prSet/>
      <dgm:spPr/>
      <dgm:t>
        <a:bodyPr/>
        <a:lstStyle/>
        <a:p>
          <a:endParaRPr lang="en-US"/>
        </a:p>
      </dgm:t>
    </dgm:pt>
    <dgm:pt modelId="{25E06B92-1F27-4A24-A37F-CF8444D7CE12}">
      <dgm:prSet/>
      <dgm:spPr/>
      <dgm:t>
        <a:bodyPr/>
        <a:lstStyle/>
        <a:p>
          <a:pPr rtl="0"/>
          <a:r>
            <a:rPr lang="en-US" b="1" dirty="0" smtClean="0"/>
            <a:t>Grandiose thinking</a:t>
          </a:r>
          <a:endParaRPr lang="en-US" dirty="0"/>
        </a:p>
      </dgm:t>
    </dgm:pt>
    <dgm:pt modelId="{74D55EE3-777B-4C1F-8547-257CDB877D25}" type="parTrans" cxnId="{E489C0FB-2694-4B08-A72E-06302DD6A83F}">
      <dgm:prSet/>
      <dgm:spPr/>
      <dgm:t>
        <a:bodyPr/>
        <a:lstStyle/>
        <a:p>
          <a:endParaRPr lang="en-US"/>
        </a:p>
      </dgm:t>
    </dgm:pt>
    <dgm:pt modelId="{04CE39E7-4AD0-407D-8703-2CDC8C044944}" type="sibTrans" cxnId="{E489C0FB-2694-4B08-A72E-06302DD6A83F}">
      <dgm:prSet/>
      <dgm:spPr/>
      <dgm:t>
        <a:bodyPr/>
        <a:lstStyle/>
        <a:p>
          <a:endParaRPr lang="en-US"/>
        </a:p>
      </dgm:t>
    </dgm:pt>
    <dgm:pt modelId="{E2F815A5-0872-4FF4-A4A3-D5769BB6E31B}">
      <dgm:prSet/>
      <dgm:spPr/>
      <dgm:t>
        <a:bodyPr/>
        <a:lstStyle/>
        <a:p>
          <a:pPr rtl="0"/>
          <a:r>
            <a:rPr lang="en-US" b="1" dirty="0" smtClean="0"/>
            <a:t>Seeing or hearing things not present</a:t>
          </a:r>
          <a:endParaRPr lang="en-US" dirty="0"/>
        </a:p>
      </dgm:t>
    </dgm:pt>
    <dgm:pt modelId="{28FABCBA-F0B7-46C4-B642-AD14648424A9}" type="parTrans" cxnId="{43FB0D9C-5E35-4BFA-8481-13CA83A23EC8}">
      <dgm:prSet/>
      <dgm:spPr/>
      <dgm:t>
        <a:bodyPr/>
        <a:lstStyle/>
        <a:p>
          <a:endParaRPr lang="en-US"/>
        </a:p>
      </dgm:t>
    </dgm:pt>
    <dgm:pt modelId="{8641E3A1-1A70-4C43-8505-FF7E65F4C080}" type="sibTrans" cxnId="{43FB0D9C-5E35-4BFA-8481-13CA83A23EC8}">
      <dgm:prSet/>
      <dgm:spPr/>
      <dgm:t>
        <a:bodyPr/>
        <a:lstStyle/>
        <a:p>
          <a:endParaRPr lang="en-US"/>
        </a:p>
      </dgm:t>
    </dgm:pt>
    <dgm:pt modelId="{08D732D0-A7D1-4B90-B9E7-F34E19912615}">
      <dgm:prSet/>
      <dgm:spPr/>
      <dgm:t>
        <a:bodyPr/>
        <a:lstStyle/>
        <a:p>
          <a:pPr rtl="0"/>
          <a:r>
            <a:rPr lang="en-US" b="1" dirty="0" smtClean="0"/>
            <a:t>Serious depression or anxiety</a:t>
          </a:r>
          <a:endParaRPr lang="en-US" dirty="0"/>
        </a:p>
      </dgm:t>
    </dgm:pt>
    <dgm:pt modelId="{F0EAB122-089F-49B1-9958-8C431081086B}" type="parTrans" cxnId="{7E05FE02-B8B3-41D3-80A4-7DAEBB676B5B}">
      <dgm:prSet/>
      <dgm:spPr/>
      <dgm:t>
        <a:bodyPr/>
        <a:lstStyle/>
        <a:p>
          <a:endParaRPr lang="en-US"/>
        </a:p>
      </dgm:t>
    </dgm:pt>
    <dgm:pt modelId="{4A775F1C-9D81-47E5-919A-5B8702415E39}" type="sibTrans" cxnId="{7E05FE02-B8B3-41D3-80A4-7DAEBB676B5B}">
      <dgm:prSet/>
      <dgm:spPr/>
      <dgm:t>
        <a:bodyPr/>
        <a:lstStyle/>
        <a:p>
          <a:endParaRPr lang="en-US"/>
        </a:p>
      </dgm:t>
    </dgm:pt>
    <dgm:pt modelId="{97539AF8-26D2-46C3-AB13-5C9F17D82163}">
      <dgm:prSet/>
      <dgm:spPr/>
      <dgm:t>
        <a:bodyPr/>
        <a:lstStyle/>
        <a:p>
          <a:pPr rtl="0"/>
          <a:r>
            <a:rPr lang="en-US" b="1" dirty="0" smtClean="0"/>
            <a:t>Poor intellectual functioning </a:t>
          </a:r>
          <a:endParaRPr lang="en-US" dirty="0"/>
        </a:p>
      </dgm:t>
    </dgm:pt>
    <dgm:pt modelId="{448C7483-8747-4BDE-AB6F-6BE12B299E9C}" type="parTrans" cxnId="{B549D0F1-E409-4909-93D3-4D3862BFE456}">
      <dgm:prSet/>
      <dgm:spPr/>
      <dgm:t>
        <a:bodyPr/>
        <a:lstStyle/>
        <a:p>
          <a:endParaRPr lang="en-US"/>
        </a:p>
      </dgm:t>
    </dgm:pt>
    <dgm:pt modelId="{E523CE3B-B250-4EBC-A838-69FB33E1EE17}" type="sibTrans" cxnId="{B549D0F1-E409-4909-93D3-4D3862BFE456}">
      <dgm:prSet/>
      <dgm:spPr/>
      <dgm:t>
        <a:bodyPr/>
        <a:lstStyle/>
        <a:p>
          <a:endParaRPr lang="en-US"/>
        </a:p>
      </dgm:t>
    </dgm:pt>
    <dgm:pt modelId="{AF3F7B6D-9C07-4CB9-A62F-E18A15BAEBC5}">
      <dgm:prSet/>
      <dgm:spPr/>
      <dgm:t>
        <a:bodyPr/>
        <a:lstStyle/>
        <a:p>
          <a:pPr rtl="0"/>
          <a:r>
            <a:rPr lang="en-US" b="1" dirty="0" smtClean="0"/>
            <a:t>Irrational behavior or speech in court</a:t>
          </a:r>
          <a:endParaRPr lang="en-US" dirty="0"/>
        </a:p>
      </dgm:t>
    </dgm:pt>
    <dgm:pt modelId="{921258D0-60A2-4CD9-B5A9-655F4DE54E28}" type="parTrans" cxnId="{2F0537E2-4A72-4C24-94BD-0E36653A8862}">
      <dgm:prSet/>
      <dgm:spPr/>
      <dgm:t>
        <a:bodyPr/>
        <a:lstStyle/>
        <a:p>
          <a:endParaRPr lang="en-US"/>
        </a:p>
      </dgm:t>
    </dgm:pt>
    <dgm:pt modelId="{392C82EC-3180-47E5-A229-AB5E58FA2C00}" type="sibTrans" cxnId="{2F0537E2-4A72-4C24-94BD-0E36653A8862}">
      <dgm:prSet/>
      <dgm:spPr/>
      <dgm:t>
        <a:bodyPr/>
        <a:lstStyle/>
        <a:p>
          <a:endParaRPr lang="en-US"/>
        </a:p>
      </dgm:t>
    </dgm:pt>
    <dgm:pt modelId="{C761471E-13FA-45BA-8C08-933B8D004506}">
      <dgm:prSet/>
      <dgm:spPr/>
      <dgm:t>
        <a:bodyPr/>
        <a:lstStyle/>
        <a:p>
          <a:pPr rtl="0"/>
          <a:r>
            <a:rPr lang="en-US" b="1" dirty="0" smtClean="0"/>
            <a:t>Lack of responsiveness in court</a:t>
          </a:r>
          <a:endParaRPr lang="en-US" dirty="0"/>
        </a:p>
      </dgm:t>
    </dgm:pt>
    <dgm:pt modelId="{9DEB3488-EA2A-4D19-BBF7-E178C59C0E3D}" type="parTrans" cxnId="{320BD1A5-A2B4-47E7-82B3-F9FE2FD67314}">
      <dgm:prSet/>
      <dgm:spPr/>
      <dgm:t>
        <a:bodyPr/>
        <a:lstStyle/>
        <a:p>
          <a:endParaRPr lang="en-US"/>
        </a:p>
      </dgm:t>
    </dgm:pt>
    <dgm:pt modelId="{55B5D15F-49E9-403F-8C03-B9130EF4EFB4}" type="sibTrans" cxnId="{320BD1A5-A2B4-47E7-82B3-F9FE2FD67314}">
      <dgm:prSet/>
      <dgm:spPr/>
      <dgm:t>
        <a:bodyPr/>
        <a:lstStyle/>
        <a:p>
          <a:endParaRPr lang="en-US"/>
        </a:p>
      </dgm:t>
    </dgm:pt>
    <dgm:pt modelId="{DD529834-96F8-4598-B090-FBE4BACECD0E}">
      <dgm:prSet/>
      <dgm:spPr/>
      <dgm:t>
        <a:bodyPr/>
        <a:lstStyle/>
        <a:p>
          <a:pPr rtl="0"/>
          <a:endParaRPr lang="en-US" b="1" dirty="0"/>
        </a:p>
      </dgm:t>
    </dgm:pt>
    <dgm:pt modelId="{5FA2DB46-B84F-4A56-8556-6A6DE9FA1D00}" type="parTrans" cxnId="{D82FD13C-814B-4C3B-8997-62E72266DBB4}">
      <dgm:prSet/>
      <dgm:spPr/>
      <dgm:t>
        <a:bodyPr/>
        <a:lstStyle/>
        <a:p>
          <a:endParaRPr lang="en-US"/>
        </a:p>
      </dgm:t>
    </dgm:pt>
    <dgm:pt modelId="{95A849E3-D517-4E1B-BC3E-F3876FE2A03C}" type="sibTrans" cxnId="{D82FD13C-814B-4C3B-8997-62E72266DBB4}">
      <dgm:prSet/>
      <dgm:spPr/>
      <dgm:t>
        <a:bodyPr/>
        <a:lstStyle/>
        <a:p>
          <a:endParaRPr lang="en-US"/>
        </a:p>
      </dgm:t>
    </dgm:pt>
    <dgm:pt modelId="{FCF179F9-6B93-45C2-89D3-EC1F2AB11F78}" type="pres">
      <dgm:prSet presAssocID="{9961B9D6-157D-45D2-8F8A-14121E9F422D}" presName="diagram" presStyleCnt="0">
        <dgm:presLayoutVars>
          <dgm:dir/>
          <dgm:resizeHandles val="exact"/>
        </dgm:presLayoutVars>
      </dgm:prSet>
      <dgm:spPr/>
      <dgm:t>
        <a:bodyPr/>
        <a:lstStyle/>
        <a:p>
          <a:endParaRPr lang="en-US"/>
        </a:p>
      </dgm:t>
    </dgm:pt>
    <dgm:pt modelId="{4C0AD702-78F2-47D2-B831-3629948448A3}" type="pres">
      <dgm:prSet presAssocID="{14D20FE7-B88C-4F5D-80D3-82ADB3356692}" presName="node" presStyleLbl="node1" presStyleIdx="0" presStyleCnt="10">
        <dgm:presLayoutVars>
          <dgm:bulletEnabled val="1"/>
        </dgm:presLayoutVars>
      </dgm:prSet>
      <dgm:spPr/>
      <dgm:t>
        <a:bodyPr/>
        <a:lstStyle/>
        <a:p>
          <a:endParaRPr lang="en-US"/>
        </a:p>
      </dgm:t>
    </dgm:pt>
    <dgm:pt modelId="{2A63257F-150E-4B68-8768-5C210A55FADA}" type="pres">
      <dgm:prSet presAssocID="{EEEBC3B7-E88D-4511-8BF3-3C8CFFF529AB}" presName="sibTrans" presStyleCnt="0"/>
      <dgm:spPr/>
    </dgm:pt>
    <dgm:pt modelId="{EB003E60-CB9F-4B05-B02E-85386921C9D7}" type="pres">
      <dgm:prSet presAssocID="{78404727-142A-4FBA-91E0-8B6942803CA9}" presName="node" presStyleLbl="node1" presStyleIdx="1" presStyleCnt="10">
        <dgm:presLayoutVars>
          <dgm:bulletEnabled val="1"/>
        </dgm:presLayoutVars>
      </dgm:prSet>
      <dgm:spPr/>
      <dgm:t>
        <a:bodyPr/>
        <a:lstStyle/>
        <a:p>
          <a:endParaRPr lang="en-US"/>
        </a:p>
      </dgm:t>
    </dgm:pt>
    <dgm:pt modelId="{3B7D3941-E744-4198-B411-368C1C168C98}" type="pres">
      <dgm:prSet presAssocID="{700603F3-BDDD-4E32-94A3-7D729F71AB7F}" presName="sibTrans" presStyleCnt="0"/>
      <dgm:spPr/>
    </dgm:pt>
    <dgm:pt modelId="{1F519C98-3834-4708-B624-40C120D35F50}" type="pres">
      <dgm:prSet presAssocID="{7D4544EE-BB28-4426-92C2-0D0AFEBCFBE4}" presName="node" presStyleLbl="node1" presStyleIdx="2" presStyleCnt="10">
        <dgm:presLayoutVars>
          <dgm:bulletEnabled val="1"/>
        </dgm:presLayoutVars>
      </dgm:prSet>
      <dgm:spPr/>
      <dgm:t>
        <a:bodyPr/>
        <a:lstStyle/>
        <a:p>
          <a:endParaRPr lang="en-US"/>
        </a:p>
      </dgm:t>
    </dgm:pt>
    <dgm:pt modelId="{33905899-9A78-4734-81B2-18F3143E8E82}" type="pres">
      <dgm:prSet presAssocID="{536F69AE-E747-46D2-9261-BDCF4876286E}" presName="sibTrans" presStyleCnt="0"/>
      <dgm:spPr/>
    </dgm:pt>
    <dgm:pt modelId="{8073329B-2BCD-4F3C-8928-11D175386EAF}" type="pres">
      <dgm:prSet presAssocID="{F1DDFBA9-F52A-4952-8067-183B81855227}" presName="node" presStyleLbl="node1" presStyleIdx="3" presStyleCnt="10">
        <dgm:presLayoutVars>
          <dgm:bulletEnabled val="1"/>
        </dgm:presLayoutVars>
      </dgm:prSet>
      <dgm:spPr/>
      <dgm:t>
        <a:bodyPr/>
        <a:lstStyle/>
        <a:p>
          <a:endParaRPr lang="en-US"/>
        </a:p>
      </dgm:t>
    </dgm:pt>
    <dgm:pt modelId="{D38D0EDB-BF7E-4F01-ABDC-C73CA9706090}" type="pres">
      <dgm:prSet presAssocID="{E43A8992-7E4F-4D67-BA88-45963D08E5DF}" presName="sibTrans" presStyleCnt="0"/>
      <dgm:spPr/>
    </dgm:pt>
    <dgm:pt modelId="{13BC84DF-C0F0-456A-AB0F-7724452E70A4}" type="pres">
      <dgm:prSet presAssocID="{25E06B92-1F27-4A24-A37F-CF8444D7CE12}" presName="node" presStyleLbl="node1" presStyleIdx="4" presStyleCnt="10">
        <dgm:presLayoutVars>
          <dgm:bulletEnabled val="1"/>
        </dgm:presLayoutVars>
      </dgm:prSet>
      <dgm:spPr/>
      <dgm:t>
        <a:bodyPr/>
        <a:lstStyle/>
        <a:p>
          <a:endParaRPr lang="en-US"/>
        </a:p>
      </dgm:t>
    </dgm:pt>
    <dgm:pt modelId="{DAFDF46F-F74C-4238-BC25-452160E4A5AB}" type="pres">
      <dgm:prSet presAssocID="{04CE39E7-4AD0-407D-8703-2CDC8C044944}" presName="sibTrans" presStyleCnt="0"/>
      <dgm:spPr/>
    </dgm:pt>
    <dgm:pt modelId="{AD38BE31-45F7-4A88-B8FB-FF0AFDB381F0}" type="pres">
      <dgm:prSet presAssocID="{E2F815A5-0872-4FF4-A4A3-D5769BB6E31B}" presName="node" presStyleLbl="node1" presStyleIdx="5" presStyleCnt="10">
        <dgm:presLayoutVars>
          <dgm:bulletEnabled val="1"/>
        </dgm:presLayoutVars>
      </dgm:prSet>
      <dgm:spPr/>
      <dgm:t>
        <a:bodyPr/>
        <a:lstStyle/>
        <a:p>
          <a:endParaRPr lang="en-US"/>
        </a:p>
      </dgm:t>
    </dgm:pt>
    <dgm:pt modelId="{3AF47F62-FDD9-4136-9893-F9D0E44E9D2D}" type="pres">
      <dgm:prSet presAssocID="{8641E3A1-1A70-4C43-8505-FF7E65F4C080}" presName="sibTrans" presStyleCnt="0"/>
      <dgm:spPr/>
    </dgm:pt>
    <dgm:pt modelId="{4418A199-DCBE-4B47-BC5D-01F6ED72478C}" type="pres">
      <dgm:prSet presAssocID="{08D732D0-A7D1-4B90-B9E7-F34E19912615}" presName="node" presStyleLbl="node1" presStyleIdx="6" presStyleCnt="10">
        <dgm:presLayoutVars>
          <dgm:bulletEnabled val="1"/>
        </dgm:presLayoutVars>
      </dgm:prSet>
      <dgm:spPr/>
      <dgm:t>
        <a:bodyPr/>
        <a:lstStyle/>
        <a:p>
          <a:endParaRPr lang="en-US"/>
        </a:p>
      </dgm:t>
    </dgm:pt>
    <dgm:pt modelId="{DD04BC59-ED79-457F-AD84-A060D6152AC2}" type="pres">
      <dgm:prSet presAssocID="{4A775F1C-9D81-47E5-919A-5B8702415E39}" presName="sibTrans" presStyleCnt="0"/>
      <dgm:spPr/>
    </dgm:pt>
    <dgm:pt modelId="{14E771A3-CD08-4C4B-806A-A5440F3B5A3A}" type="pres">
      <dgm:prSet presAssocID="{97539AF8-26D2-46C3-AB13-5C9F17D82163}" presName="node" presStyleLbl="node1" presStyleIdx="7" presStyleCnt="10">
        <dgm:presLayoutVars>
          <dgm:bulletEnabled val="1"/>
        </dgm:presLayoutVars>
      </dgm:prSet>
      <dgm:spPr/>
      <dgm:t>
        <a:bodyPr/>
        <a:lstStyle/>
        <a:p>
          <a:endParaRPr lang="en-US"/>
        </a:p>
      </dgm:t>
    </dgm:pt>
    <dgm:pt modelId="{260977C0-D66D-492F-916C-D16D42297FF6}" type="pres">
      <dgm:prSet presAssocID="{E523CE3B-B250-4EBC-A838-69FB33E1EE17}" presName="sibTrans" presStyleCnt="0"/>
      <dgm:spPr/>
    </dgm:pt>
    <dgm:pt modelId="{F9CE61C9-C8E5-4BF4-B3D2-6842526C028D}" type="pres">
      <dgm:prSet presAssocID="{AF3F7B6D-9C07-4CB9-A62F-E18A15BAEBC5}" presName="node" presStyleLbl="node1" presStyleIdx="8" presStyleCnt="10">
        <dgm:presLayoutVars>
          <dgm:bulletEnabled val="1"/>
        </dgm:presLayoutVars>
      </dgm:prSet>
      <dgm:spPr/>
      <dgm:t>
        <a:bodyPr/>
        <a:lstStyle/>
        <a:p>
          <a:endParaRPr lang="en-US"/>
        </a:p>
      </dgm:t>
    </dgm:pt>
    <dgm:pt modelId="{7C99684A-0E30-47B2-AF40-B186F4B16F30}" type="pres">
      <dgm:prSet presAssocID="{392C82EC-3180-47E5-A229-AB5E58FA2C00}" presName="sibTrans" presStyleCnt="0"/>
      <dgm:spPr/>
    </dgm:pt>
    <dgm:pt modelId="{CD7DD694-A64C-42CB-A8E9-6ACD21C3F868}" type="pres">
      <dgm:prSet presAssocID="{C761471E-13FA-45BA-8C08-933B8D004506}" presName="node" presStyleLbl="node1" presStyleIdx="9" presStyleCnt="10">
        <dgm:presLayoutVars>
          <dgm:bulletEnabled val="1"/>
        </dgm:presLayoutVars>
      </dgm:prSet>
      <dgm:spPr/>
      <dgm:t>
        <a:bodyPr/>
        <a:lstStyle/>
        <a:p>
          <a:endParaRPr lang="en-US"/>
        </a:p>
      </dgm:t>
    </dgm:pt>
  </dgm:ptLst>
  <dgm:cxnLst>
    <dgm:cxn modelId="{4B23BB02-AB62-4690-B0CF-7E49B8F7D2A1}" type="presOf" srcId="{F1DDFBA9-F52A-4952-8067-183B81855227}" destId="{8073329B-2BCD-4F3C-8928-11D175386EAF}" srcOrd="0" destOrd="0" presId="urn:microsoft.com/office/officeart/2005/8/layout/default"/>
    <dgm:cxn modelId="{1E3088E6-FACB-43F2-AD4A-6529210FA7B9}" srcId="{9961B9D6-157D-45D2-8F8A-14121E9F422D}" destId="{F1DDFBA9-F52A-4952-8067-183B81855227}" srcOrd="3" destOrd="0" parTransId="{DEDE223E-B62C-462E-BC57-2ECFE6BA96BC}" sibTransId="{E43A8992-7E4F-4D67-BA88-45963D08E5DF}"/>
    <dgm:cxn modelId="{4C66D818-2A08-44F7-8254-682FE532BAE8}" type="presOf" srcId="{E2F815A5-0872-4FF4-A4A3-D5769BB6E31B}" destId="{AD38BE31-45F7-4A88-B8FB-FF0AFDB381F0}" srcOrd="0" destOrd="0" presId="urn:microsoft.com/office/officeart/2005/8/layout/default"/>
    <dgm:cxn modelId="{2F0537E2-4A72-4C24-94BD-0E36653A8862}" srcId="{9961B9D6-157D-45D2-8F8A-14121E9F422D}" destId="{AF3F7B6D-9C07-4CB9-A62F-E18A15BAEBC5}" srcOrd="8" destOrd="0" parTransId="{921258D0-60A2-4CD9-B5A9-655F4DE54E28}" sibTransId="{392C82EC-3180-47E5-A229-AB5E58FA2C00}"/>
    <dgm:cxn modelId="{71131979-EFAD-4114-B931-208BADD5A8BE}" srcId="{9961B9D6-157D-45D2-8F8A-14121E9F422D}" destId="{78404727-142A-4FBA-91E0-8B6942803CA9}" srcOrd="1" destOrd="0" parTransId="{7BE3FBCF-39D8-497F-BCF8-4EAEC2203E45}" sibTransId="{700603F3-BDDD-4E32-94A3-7D729F71AB7F}"/>
    <dgm:cxn modelId="{CA4365B6-FE83-47A3-A4FB-7DD2453A157D}" type="presOf" srcId="{08D732D0-A7D1-4B90-B9E7-F34E19912615}" destId="{4418A199-DCBE-4B47-BC5D-01F6ED72478C}" srcOrd="0" destOrd="0" presId="urn:microsoft.com/office/officeart/2005/8/layout/default"/>
    <dgm:cxn modelId="{39357AAB-FEC0-454A-8871-F8676419D1E0}" type="presOf" srcId="{97539AF8-26D2-46C3-AB13-5C9F17D82163}" destId="{14E771A3-CD08-4C4B-806A-A5440F3B5A3A}" srcOrd="0" destOrd="0" presId="urn:microsoft.com/office/officeart/2005/8/layout/default"/>
    <dgm:cxn modelId="{E489C0FB-2694-4B08-A72E-06302DD6A83F}" srcId="{9961B9D6-157D-45D2-8F8A-14121E9F422D}" destId="{25E06B92-1F27-4A24-A37F-CF8444D7CE12}" srcOrd="4" destOrd="0" parTransId="{74D55EE3-777B-4C1F-8547-257CDB877D25}" sibTransId="{04CE39E7-4AD0-407D-8703-2CDC8C044944}"/>
    <dgm:cxn modelId="{CB4F9921-6E81-43B3-B635-67251A509127}" type="presOf" srcId="{14D20FE7-B88C-4F5D-80D3-82ADB3356692}" destId="{4C0AD702-78F2-47D2-B831-3629948448A3}" srcOrd="0" destOrd="0" presId="urn:microsoft.com/office/officeart/2005/8/layout/default"/>
    <dgm:cxn modelId="{43FB0D9C-5E35-4BFA-8481-13CA83A23EC8}" srcId="{9961B9D6-157D-45D2-8F8A-14121E9F422D}" destId="{E2F815A5-0872-4FF4-A4A3-D5769BB6E31B}" srcOrd="5" destOrd="0" parTransId="{28FABCBA-F0B7-46C4-B642-AD14648424A9}" sibTransId="{8641E3A1-1A70-4C43-8505-FF7E65F4C080}"/>
    <dgm:cxn modelId="{5A0868D7-AFDC-402E-8B92-997B56D64771}" srcId="{9961B9D6-157D-45D2-8F8A-14121E9F422D}" destId="{7D4544EE-BB28-4426-92C2-0D0AFEBCFBE4}" srcOrd="2" destOrd="0" parTransId="{E77BE8C4-55D4-4EA5-B373-F6387838A99F}" sibTransId="{536F69AE-E747-46D2-9261-BDCF4876286E}"/>
    <dgm:cxn modelId="{75AD61CD-E013-4A41-BCED-3E6D7EEDCD84}" type="presOf" srcId="{AF3F7B6D-9C07-4CB9-A62F-E18A15BAEBC5}" destId="{F9CE61C9-C8E5-4BF4-B3D2-6842526C028D}" srcOrd="0" destOrd="0" presId="urn:microsoft.com/office/officeart/2005/8/layout/default"/>
    <dgm:cxn modelId="{D82FD13C-814B-4C3B-8997-62E72266DBB4}" srcId="{C761471E-13FA-45BA-8C08-933B8D004506}" destId="{DD529834-96F8-4598-B090-FBE4BACECD0E}" srcOrd="0" destOrd="0" parTransId="{5FA2DB46-B84F-4A56-8556-6A6DE9FA1D00}" sibTransId="{95A849E3-D517-4E1B-BC3E-F3876FE2A03C}"/>
    <dgm:cxn modelId="{D2E2C11E-000B-4D1B-9368-717D9A039285}" type="presOf" srcId="{C761471E-13FA-45BA-8C08-933B8D004506}" destId="{CD7DD694-A64C-42CB-A8E9-6ACD21C3F868}" srcOrd="0" destOrd="0" presId="urn:microsoft.com/office/officeart/2005/8/layout/default"/>
    <dgm:cxn modelId="{87C6C16D-3307-48EE-8FF3-55AA3D1E6B42}" type="presOf" srcId="{7D4544EE-BB28-4426-92C2-0D0AFEBCFBE4}" destId="{1F519C98-3834-4708-B624-40C120D35F50}" srcOrd="0" destOrd="0" presId="urn:microsoft.com/office/officeart/2005/8/layout/default"/>
    <dgm:cxn modelId="{AC3041FB-C098-41A0-AAFD-E7C81A3E6C59}" type="presOf" srcId="{9961B9D6-157D-45D2-8F8A-14121E9F422D}" destId="{FCF179F9-6B93-45C2-89D3-EC1F2AB11F78}" srcOrd="0" destOrd="0" presId="urn:microsoft.com/office/officeart/2005/8/layout/default"/>
    <dgm:cxn modelId="{7E05FE02-B8B3-41D3-80A4-7DAEBB676B5B}" srcId="{9961B9D6-157D-45D2-8F8A-14121E9F422D}" destId="{08D732D0-A7D1-4B90-B9E7-F34E19912615}" srcOrd="6" destOrd="0" parTransId="{F0EAB122-089F-49B1-9958-8C431081086B}" sibTransId="{4A775F1C-9D81-47E5-919A-5B8702415E39}"/>
    <dgm:cxn modelId="{B3DFC2EC-7F88-4231-911A-79810024AEB9}" type="presOf" srcId="{78404727-142A-4FBA-91E0-8B6942803CA9}" destId="{EB003E60-CB9F-4B05-B02E-85386921C9D7}" srcOrd="0" destOrd="0" presId="urn:microsoft.com/office/officeart/2005/8/layout/default"/>
    <dgm:cxn modelId="{5BC48113-0ABF-4825-9111-2856BA841D9A}" type="presOf" srcId="{25E06B92-1F27-4A24-A37F-CF8444D7CE12}" destId="{13BC84DF-C0F0-456A-AB0F-7724452E70A4}" srcOrd="0" destOrd="0" presId="urn:microsoft.com/office/officeart/2005/8/layout/default"/>
    <dgm:cxn modelId="{C709D8D3-540F-4B0D-AF6E-1209C5884288}" srcId="{9961B9D6-157D-45D2-8F8A-14121E9F422D}" destId="{14D20FE7-B88C-4F5D-80D3-82ADB3356692}" srcOrd="0" destOrd="0" parTransId="{F80CCB6D-E968-497A-9F86-C3D126841228}" sibTransId="{EEEBC3B7-E88D-4511-8BF3-3C8CFFF529AB}"/>
    <dgm:cxn modelId="{B549D0F1-E409-4909-93D3-4D3862BFE456}" srcId="{9961B9D6-157D-45D2-8F8A-14121E9F422D}" destId="{97539AF8-26D2-46C3-AB13-5C9F17D82163}" srcOrd="7" destOrd="0" parTransId="{448C7483-8747-4BDE-AB6F-6BE12B299E9C}" sibTransId="{E523CE3B-B250-4EBC-A838-69FB33E1EE17}"/>
    <dgm:cxn modelId="{320BD1A5-A2B4-47E7-82B3-F9FE2FD67314}" srcId="{9961B9D6-157D-45D2-8F8A-14121E9F422D}" destId="{C761471E-13FA-45BA-8C08-933B8D004506}" srcOrd="9" destOrd="0" parTransId="{9DEB3488-EA2A-4D19-BBF7-E178C59C0E3D}" sibTransId="{55B5D15F-49E9-403F-8C03-B9130EF4EFB4}"/>
    <dgm:cxn modelId="{4CBDBDCC-0F82-42EF-BE32-D2EFF9716A8D}" type="presOf" srcId="{DD529834-96F8-4598-B090-FBE4BACECD0E}" destId="{CD7DD694-A64C-42CB-A8E9-6ACD21C3F868}" srcOrd="0" destOrd="1" presId="urn:microsoft.com/office/officeart/2005/8/layout/default"/>
    <dgm:cxn modelId="{CBE03E67-25DA-4B54-AAFF-8745242140FB}" type="presParOf" srcId="{FCF179F9-6B93-45C2-89D3-EC1F2AB11F78}" destId="{4C0AD702-78F2-47D2-B831-3629948448A3}" srcOrd="0" destOrd="0" presId="urn:microsoft.com/office/officeart/2005/8/layout/default"/>
    <dgm:cxn modelId="{8AE9A3CA-2807-4BE4-95FB-9B5BB07CEE55}" type="presParOf" srcId="{FCF179F9-6B93-45C2-89D3-EC1F2AB11F78}" destId="{2A63257F-150E-4B68-8768-5C210A55FADA}" srcOrd="1" destOrd="0" presId="urn:microsoft.com/office/officeart/2005/8/layout/default"/>
    <dgm:cxn modelId="{3B8FDFF9-B753-4584-AC14-DC9E398CDC2A}" type="presParOf" srcId="{FCF179F9-6B93-45C2-89D3-EC1F2AB11F78}" destId="{EB003E60-CB9F-4B05-B02E-85386921C9D7}" srcOrd="2" destOrd="0" presId="urn:microsoft.com/office/officeart/2005/8/layout/default"/>
    <dgm:cxn modelId="{E9CE415B-E347-4A9D-A7C5-509759D1A0A6}" type="presParOf" srcId="{FCF179F9-6B93-45C2-89D3-EC1F2AB11F78}" destId="{3B7D3941-E744-4198-B411-368C1C168C98}" srcOrd="3" destOrd="0" presId="urn:microsoft.com/office/officeart/2005/8/layout/default"/>
    <dgm:cxn modelId="{C3949C28-9049-4520-A02F-DAF8EB726066}" type="presParOf" srcId="{FCF179F9-6B93-45C2-89D3-EC1F2AB11F78}" destId="{1F519C98-3834-4708-B624-40C120D35F50}" srcOrd="4" destOrd="0" presId="urn:microsoft.com/office/officeart/2005/8/layout/default"/>
    <dgm:cxn modelId="{F2812555-B9E8-4A0C-979D-BFFBD2DDD8C8}" type="presParOf" srcId="{FCF179F9-6B93-45C2-89D3-EC1F2AB11F78}" destId="{33905899-9A78-4734-81B2-18F3143E8E82}" srcOrd="5" destOrd="0" presId="urn:microsoft.com/office/officeart/2005/8/layout/default"/>
    <dgm:cxn modelId="{BB5D0340-83E2-4C6B-B6A9-3A5B630A3F89}" type="presParOf" srcId="{FCF179F9-6B93-45C2-89D3-EC1F2AB11F78}" destId="{8073329B-2BCD-4F3C-8928-11D175386EAF}" srcOrd="6" destOrd="0" presId="urn:microsoft.com/office/officeart/2005/8/layout/default"/>
    <dgm:cxn modelId="{1B2DAAB9-97B0-41E1-8C29-B6CBE1226D42}" type="presParOf" srcId="{FCF179F9-6B93-45C2-89D3-EC1F2AB11F78}" destId="{D38D0EDB-BF7E-4F01-ABDC-C73CA9706090}" srcOrd="7" destOrd="0" presId="urn:microsoft.com/office/officeart/2005/8/layout/default"/>
    <dgm:cxn modelId="{AD9BF820-32F5-4C2D-9793-FF68BF983C3A}" type="presParOf" srcId="{FCF179F9-6B93-45C2-89D3-EC1F2AB11F78}" destId="{13BC84DF-C0F0-456A-AB0F-7724452E70A4}" srcOrd="8" destOrd="0" presId="urn:microsoft.com/office/officeart/2005/8/layout/default"/>
    <dgm:cxn modelId="{A4897C11-D331-4625-965B-F1A652636E4A}" type="presParOf" srcId="{FCF179F9-6B93-45C2-89D3-EC1F2AB11F78}" destId="{DAFDF46F-F74C-4238-BC25-452160E4A5AB}" srcOrd="9" destOrd="0" presId="urn:microsoft.com/office/officeart/2005/8/layout/default"/>
    <dgm:cxn modelId="{6BF47BE9-0D49-42CB-9BFB-FBBDAE296BA5}" type="presParOf" srcId="{FCF179F9-6B93-45C2-89D3-EC1F2AB11F78}" destId="{AD38BE31-45F7-4A88-B8FB-FF0AFDB381F0}" srcOrd="10" destOrd="0" presId="urn:microsoft.com/office/officeart/2005/8/layout/default"/>
    <dgm:cxn modelId="{556679FF-0655-4A9F-A44C-B95641571639}" type="presParOf" srcId="{FCF179F9-6B93-45C2-89D3-EC1F2AB11F78}" destId="{3AF47F62-FDD9-4136-9893-F9D0E44E9D2D}" srcOrd="11" destOrd="0" presId="urn:microsoft.com/office/officeart/2005/8/layout/default"/>
    <dgm:cxn modelId="{736D6D1E-1EF5-4827-9DB7-AD7A30D5C86D}" type="presParOf" srcId="{FCF179F9-6B93-45C2-89D3-EC1F2AB11F78}" destId="{4418A199-DCBE-4B47-BC5D-01F6ED72478C}" srcOrd="12" destOrd="0" presId="urn:microsoft.com/office/officeart/2005/8/layout/default"/>
    <dgm:cxn modelId="{6F21FCAE-5726-438D-AF85-8EBDFF853C1A}" type="presParOf" srcId="{FCF179F9-6B93-45C2-89D3-EC1F2AB11F78}" destId="{DD04BC59-ED79-457F-AD84-A060D6152AC2}" srcOrd="13" destOrd="0" presId="urn:microsoft.com/office/officeart/2005/8/layout/default"/>
    <dgm:cxn modelId="{9BBDE74F-BBF4-473D-B9D8-C912AEF0C5BE}" type="presParOf" srcId="{FCF179F9-6B93-45C2-89D3-EC1F2AB11F78}" destId="{14E771A3-CD08-4C4B-806A-A5440F3B5A3A}" srcOrd="14" destOrd="0" presId="urn:microsoft.com/office/officeart/2005/8/layout/default"/>
    <dgm:cxn modelId="{161EDB17-1F49-4D6F-96CA-E3AD82C2B504}" type="presParOf" srcId="{FCF179F9-6B93-45C2-89D3-EC1F2AB11F78}" destId="{260977C0-D66D-492F-916C-D16D42297FF6}" srcOrd="15" destOrd="0" presId="urn:microsoft.com/office/officeart/2005/8/layout/default"/>
    <dgm:cxn modelId="{1C5156D2-FA2E-4C23-A36B-C5B4E906D77F}" type="presParOf" srcId="{FCF179F9-6B93-45C2-89D3-EC1F2AB11F78}" destId="{F9CE61C9-C8E5-4BF4-B3D2-6842526C028D}" srcOrd="16" destOrd="0" presId="urn:microsoft.com/office/officeart/2005/8/layout/default"/>
    <dgm:cxn modelId="{23AC6B7D-63CD-4167-A230-41C361BB8AE0}" type="presParOf" srcId="{FCF179F9-6B93-45C2-89D3-EC1F2AB11F78}" destId="{7C99684A-0E30-47B2-AF40-B186F4B16F30}" srcOrd="17" destOrd="0" presId="urn:microsoft.com/office/officeart/2005/8/layout/default"/>
    <dgm:cxn modelId="{9C71F1C3-3190-47C2-B5AC-217AB90A0241}" type="presParOf" srcId="{FCF179F9-6B93-45C2-89D3-EC1F2AB11F78}" destId="{CD7DD694-A64C-42CB-A8E9-6ACD21C3F868}" srcOrd="1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1DDBA8-FA7A-43E2-83A5-2F5B8C449327}" type="doc">
      <dgm:prSet loTypeId="urn:microsoft.com/office/officeart/2005/8/layout/venn1" loCatId="relationship" qsTypeId="urn:microsoft.com/office/officeart/2005/8/quickstyle/3d3" qsCatId="3D" csTypeId="urn:microsoft.com/office/officeart/2005/8/colors/accent3_3" csCatId="accent3"/>
      <dgm:spPr/>
      <dgm:t>
        <a:bodyPr/>
        <a:lstStyle/>
        <a:p>
          <a:endParaRPr lang="en-US"/>
        </a:p>
      </dgm:t>
    </dgm:pt>
    <dgm:pt modelId="{A5843A17-1B10-4751-9997-BD6F958E5883}">
      <dgm:prSet/>
      <dgm:spPr/>
      <dgm:t>
        <a:bodyPr/>
        <a:lstStyle/>
        <a:p>
          <a:pPr rtl="0"/>
          <a:r>
            <a:rPr lang="en-US" b="1" dirty="0" smtClean="0"/>
            <a:t>Can come from, but are not limited to, any reliable source (people):</a:t>
          </a:r>
          <a:endParaRPr lang="en-US" dirty="0"/>
        </a:p>
      </dgm:t>
    </dgm:pt>
    <dgm:pt modelId="{B1890807-5ED0-4BBF-8027-F7355D23147E}" type="parTrans" cxnId="{6E989FA5-D08B-4320-BB9F-43FE80B9688D}">
      <dgm:prSet/>
      <dgm:spPr/>
      <dgm:t>
        <a:bodyPr/>
        <a:lstStyle/>
        <a:p>
          <a:endParaRPr lang="en-US"/>
        </a:p>
      </dgm:t>
    </dgm:pt>
    <dgm:pt modelId="{E48AA8DD-F26A-4D1F-9C78-0AF8A4194FC6}" type="sibTrans" cxnId="{6E989FA5-D08B-4320-BB9F-43FE80B9688D}">
      <dgm:prSet/>
      <dgm:spPr/>
      <dgm:t>
        <a:bodyPr/>
        <a:lstStyle/>
        <a:p>
          <a:endParaRPr lang="en-US"/>
        </a:p>
      </dgm:t>
    </dgm:pt>
    <dgm:pt modelId="{8BC3B620-3781-418F-B3EF-09C50653131A}">
      <dgm:prSet/>
      <dgm:spPr/>
      <dgm:t>
        <a:bodyPr/>
        <a:lstStyle/>
        <a:p>
          <a:pPr rtl="0"/>
          <a:r>
            <a:rPr lang="en-US" b="1" dirty="0" smtClean="0"/>
            <a:t>Family members or friends</a:t>
          </a:r>
          <a:endParaRPr lang="en-US" dirty="0"/>
        </a:p>
      </dgm:t>
    </dgm:pt>
    <dgm:pt modelId="{4B16D924-74B8-4BFE-9389-4DC14A3E0A06}" type="parTrans" cxnId="{72AF65AA-1270-4D1E-8822-66AC840016E8}">
      <dgm:prSet/>
      <dgm:spPr/>
      <dgm:t>
        <a:bodyPr/>
        <a:lstStyle/>
        <a:p>
          <a:endParaRPr lang="en-US"/>
        </a:p>
      </dgm:t>
    </dgm:pt>
    <dgm:pt modelId="{F91E0390-D9B1-45CF-BD2A-8C6320467D1F}" type="sibTrans" cxnId="{72AF65AA-1270-4D1E-8822-66AC840016E8}">
      <dgm:prSet/>
      <dgm:spPr/>
      <dgm:t>
        <a:bodyPr/>
        <a:lstStyle/>
        <a:p>
          <a:endParaRPr lang="en-US"/>
        </a:p>
      </dgm:t>
    </dgm:pt>
    <dgm:pt modelId="{B5E418E0-853C-47DA-88BF-12377FA21DC9}">
      <dgm:prSet/>
      <dgm:spPr/>
      <dgm:t>
        <a:bodyPr/>
        <a:lstStyle/>
        <a:p>
          <a:pPr rtl="0"/>
          <a:r>
            <a:rPr lang="en-US" b="1" dirty="0" smtClean="0"/>
            <a:t>Legal service providers</a:t>
          </a:r>
          <a:endParaRPr lang="en-US" dirty="0"/>
        </a:p>
      </dgm:t>
    </dgm:pt>
    <dgm:pt modelId="{685AE9F8-9A8F-4837-9744-CCD6759E28F4}" type="parTrans" cxnId="{2C2F67B0-13D9-4518-9660-509AC73F88BE}">
      <dgm:prSet/>
      <dgm:spPr/>
      <dgm:t>
        <a:bodyPr/>
        <a:lstStyle/>
        <a:p>
          <a:endParaRPr lang="en-US"/>
        </a:p>
      </dgm:t>
    </dgm:pt>
    <dgm:pt modelId="{4C6D8EA6-CE58-4E62-8767-989E10D9CE30}" type="sibTrans" cxnId="{2C2F67B0-13D9-4518-9660-509AC73F88BE}">
      <dgm:prSet/>
      <dgm:spPr/>
      <dgm:t>
        <a:bodyPr/>
        <a:lstStyle/>
        <a:p>
          <a:endParaRPr lang="en-US"/>
        </a:p>
      </dgm:t>
    </dgm:pt>
    <dgm:pt modelId="{1CB4EDEE-6FE7-48F6-9099-CA85F9B33ECA}">
      <dgm:prSet/>
      <dgm:spPr/>
      <dgm:t>
        <a:bodyPr/>
        <a:lstStyle/>
        <a:p>
          <a:pPr rtl="0"/>
          <a:r>
            <a:rPr lang="en-US" b="1" dirty="0" smtClean="0"/>
            <a:t>Health care or social service providers </a:t>
          </a:r>
          <a:endParaRPr lang="en-US" dirty="0"/>
        </a:p>
      </dgm:t>
    </dgm:pt>
    <dgm:pt modelId="{5D843159-E521-49C0-8DD0-9DCE2D2DA9BB}" type="parTrans" cxnId="{00F42951-A8D7-49E7-9087-EF25C3C1A623}">
      <dgm:prSet/>
      <dgm:spPr/>
      <dgm:t>
        <a:bodyPr/>
        <a:lstStyle/>
        <a:p>
          <a:endParaRPr lang="en-US"/>
        </a:p>
      </dgm:t>
    </dgm:pt>
    <dgm:pt modelId="{48361A93-7837-43A5-8CA8-0FD875989DAD}" type="sibTrans" cxnId="{00F42951-A8D7-49E7-9087-EF25C3C1A623}">
      <dgm:prSet/>
      <dgm:spPr/>
      <dgm:t>
        <a:bodyPr/>
        <a:lstStyle/>
        <a:p>
          <a:endParaRPr lang="en-US"/>
        </a:p>
      </dgm:t>
    </dgm:pt>
    <dgm:pt modelId="{3DE058BD-E335-47E2-81B7-E1D12FFF5354}">
      <dgm:prSet/>
      <dgm:spPr/>
      <dgm:t>
        <a:bodyPr/>
        <a:lstStyle/>
        <a:p>
          <a:pPr rtl="0"/>
          <a:r>
            <a:rPr lang="en-US" b="1" dirty="0" smtClean="0"/>
            <a:t>Caseworkers</a:t>
          </a:r>
          <a:endParaRPr lang="en-US" dirty="0"/>
        </a:p>
      </dgm:t>
    </dgm:pt>
    <dgm:pt modelId="{3F99AA3F-F762-4F66-A896-5D45EEDFB0E5}" type="parTrans" cxnId="{8624C958-5E28-48BE-88E5-EB9B8F9323E3}">
      <dgm:prSet/>
      <dgm:spPr/>
      <dgm:t>
        <a:bodyPr/>
        <a:lstStyle/>
        <a:p>
          <a:endParaRPr lang="en-US"/>
        </a:p>
      </dgm:t>
    </dgm:pt>
    <dgm:pt modelId="{54E19AA7-B459-4529-913F-C4F2C448C15D}" type="sibTrans" cxnId="{8624C958-5E28-48BE-88E5-EB9B8F9323E3}">
      <dgm:prSet/>
      <dgm:spPr/>
      <dgm:t>
        <a:bodyPr/>
        <a:lstStyle/>
        <a:p>
          <a:endParaRPr lang="en-US"/>
        </a:p>
      </dgm:t>
    </dgm:pt>
    <dgm:pt modelId="{E1EEFF40-C63F-4D4B-9443-A6748EEC501B}">
      <dgm:prSet/>
      <dgm:spPr/>
      <dgm:t>
        <a:bodyPr/>
        <a:lstStyle/>
        <a:p>
          <a:pPr rtl="0"/>
          <a:r>
            <a:rPr lang="en-US" b="1" dirty="0" smtClean="0"/>
            <a:t>Clergy</a:t>
          </a:r>
          <a:endParaRPr lang="en-US" dirty="0"/>
        </a:p>
      </dgm:t>
    </dgm:pt>
    <dgm:pt modelId="{A87565F0-FF26-42B7-B087-93615412B4EA}" type="parTrans" cxnId="{C8AC6C09-45A3-4BB9-BCB1-F2028DA6FA0A}">
      <dgm:prSet/>
      <dgm:spPr/>
      <dgm:t>
        <a:bodyPr/>
        <a:lstStyle/>
        <a:p>
          <a:endParaRPr lang="en-US"/>
        </a:p>
      </dgm:t>
    </dgm:pt>
    <dgm:pt modelId="{E9251615-D9B6-40B5-8773-E5D78C564C2F}" type="sibTrans" cxnId="{C8AC6C09-45A3-4BB9-BCB1-F2028DA6FA0A}">
      <dgm:prSet/>
      <dgm:spPr/>
      <dgm:t>
        <a:bodyPr/>
        <a:lstStyle/>
        <a:p>
          <a:endParaRPr lang="en-US"/>
        </a:p>
      </dgm:t>
    </dgm:pt>
    <dgm:pt modelId="{7A7A34BA-F86B-422B-849E-1ED0A9C1918E}">
      <dgm:prSet/>
      <dgm:spPr/>
      <dgm:t>
        <a:bodyPr/>
        <a:lstStyle/>
        <a:p>
          <a:pPr rtl="0"/>
          <a:r>
            <a:rPr lang="en-US" b="1" dirty="0" smtClean="0"/>
            <a:t>Detention personnel OR </a:t>
          </a:r>
          <a:endParaRPr lang="en-US" dirty="0"/>
        </a:p>
      </dgm:t>
    </dgm:pt>
    <dgm:pt modelId="{C2F3AB50-1615-4C5A-B458-108030C92F79}" type="parTrans" cxnId="{25D90013-E8FA-45B1-8952-BC33BE62402B}">
      <dgm:prSet/>
      <dgm:spPr/>
      <dgm:t>
        <a:bodyPr/>
        <a:lstStyle/>
        <a:p>
          <a:endParaRPr lang="en-US"/>
        </a:p>
      </dgm:t>
    </dgm:pt>
    <dgm:pt modelId="{40BDE771-8A2B-4DA6-9CF0-301762494277}" type="sibTrans" cxnId="{25D90013-E8FA-45B1-8952-BC33BE62402B}">
      <dgm:prSet/>
      <dgm:spPr/>
      <dgm:t>
        <a:bodyPr/>
        <a:lstStyle/>
        <a:p>
          <a:endParaRPr lang="en-US"/>
        </a:p>
      </dgm:t>
    </dgm:pt>
    <dgm:pt modelId="{2354308D-EB7E-4012-90A4-BB5011BE1215}">
      <dgm:prSet/>
      <dgm:spPr/>
      <dgm:t>
        <a:bodyPr/>
        <a:lstStyle/>
        <a:p>
          <a:endParaRPr lang="en-US"/>
        </a:p>
      </dgm:t>
    </dgm:pt>
    <dgm:pt modelId="{D5560ACD-402A-4898-9C88-C04FB831E9F0}" type="parTrans" cxnId="{A88AA8B4-19A6-4209-9CA3-9A8D99E9E91B}">
      <dgm:prSet/>
      <dgm:spPr/>
      <dgm:t>
        <a:bodyPr/>
        <a:lstStyle/>
        <a:p>
          <a:endParaRPr lang="en-US"/>
        </a:p>
      </dgm:t>
    </dgm:pt>
    <dgm:pt modelId="{8F206585-5877-49E4-AD0F-800700640EA8}" type="sibTrans" cxnId="{A88AA8B4-19A6-4209-9CA3-9A8D99E9E91B}">
      <dgm:prSet/>
      <dgm:spPr/>
      <dgm:t>
        <a:bodyPr/>
        <a:lstStyle/>
        <a:p>
          <a:endParaRPr lang="en-US"/>
        </a:p>
      </dgm:t>
    </dgm:pt>
    <dgm:pt modelId="{557E8593-0C1D-47CB-A802-2A4F9D8E5E91}" type="pres">
      <dgm:prSet presAssocID="{431DDBA8-FA7A-43E2-83A5-2F5B8C449327}" presName="compositeShape" presStyleCnt="0">
        <dgm:presLayoutVars>
          <dgm:chMax val="7"/>
          <dgm:dir/>
          <dgm:resizeHandles val="exact"/>
        </dgm:presLayoutVars>
      </dgm:prSet>
      <dgm:spPr/>
      <dgm:t>
        <a:bodyPr/>
        <a:lstStyle/>
        <a:p>
          <a:endParaRPr lang="en-US"/>
        </a:p>
      </dgm:t>
    </dgm:pt>
    <dgm:pt modelId="{B7334550-EAD3-4955-8589-2E2AB8C3CD67}" type="pres">
      <dgm:prSet presAssocID="{A5843A17-1B10-4751-9997-BD6F958E5883}" presName="circ1" presStyleLbl="vennNode1" presStyleIdx="0" presStyleCnt="7"/>
      <dgm:spPr/>
    </dgm:pt>
    <dgm:pt modelId="{37639C5E-A0BC-4AB9-B9F7-1CB290E04108}" type="pres">
      <dgm:prSet presAssocID="{A5843A17-1B10-4751-9997-BD6F958E5883}" presName="circ1Tx" presStyleLbl="revTx" presStyleIdx="0" presStyleCnt="0">
        <dgm:presLayoutVars>
          <dgm:chMax val="0"/>
          <dgm:chPref val="0"/>
          <dgm:bulletEnabled val="1"/>
        </dgm:presLayoutVars>
      </dgm:prSet>
      <dgm:spPr/>
      <dgm:t>
        <a:bodyPr/>
        <a:lstStyle/>
        <a:p>
          <a:endParaRPr lang="en-US"/>
        </a:p>
      </dgm:t>
    </dgm:pt>
    <dgm:pt modelId="{B921BB97-59F1-4FCB-99B3-0A5EE947D561}" type="pres">
      <dgm:prSet presAssocID="{8BC3B620-3781-418F-B3EF-09C50653131A}" presName="circ2" presStyleLbl="vennNode1" presStyleIdx="1" presStyleCnt="7"/>
      <dgm:spPr/>
    </dgm:pt>
    <dgm:pt modelId="{7AEC5BDD-B2CE-4617-92B2-17AD34597E76}" type="pres">
      <dgm:prSet presAssocID="{8BC3B620-3781-418F-B3EF-09C50653131A}" presName="circ2Tx" presStyleLbl="revTx" presStyleIdx="0" presStyleCnt="0">
        <dgm:presLayoutVars>
          <dgm:chMax val="0"/>
          <dgm:chPref val="0"/>
          <dgm:bulletEnabled val="1"/>
        </dgm:presLayoutVars>
      </dgm:prSet>
      <dgm:spPr/>
      <dgm:t>
        <a:bodyPr/>
        <a:lstStyle/>
        <a:p>
          <a:endParaRPr lang="en-US"/>
        </a:p>
      </dgm:t>
    </dgm:pt>
    <dgm:pt modelId="{888918D1-BB2C-4044-88DC-FDF8D64A4EA9}" type="pres">
      <dgm:prSet presAssocID="{B5E418E0-853C-47DA-88BF-12377FA21DC9}" presName="circ3" presStyleLbl="vennNode1" presStyleIdx="2" presStyleCnt="7"/>
      <dgm:spPr/>
    </dgm:pt>
    <dgm:pt modelId="{7E4F0FFA-6F3F-40BB-AF55-5A44BFD34FEE}" type="pres">
      <dgm:prSet presAssocID="{B5E418E0-853C-47DA-88BF-12377FA21DC9}" presName="circ3Tx" presStyleLbl="revTx" presStyleIdx="0" presStyleCnt="0">
        <dgm:presLayoutVars>
          <dgm:chMax val="0"/>
          <dgm:chPref val="0"/>
          <dgm:bulletEnabled val="1"/>
        </dgm:presLayoutVars>
      </dgm:prSet>
      <dgm:spPr/>
      <dgm:t>
        <a:bodyPr/>
        <a:lstStyle/>
        <a:p>
          <a:endParaRPr lang="en-US"/>
        </a:p>
      </dgm:t>
    </dgm:pt>
    <dgm:pt modelId="{32D38D8A-B71C-4705-B431-455C935359E7}" type="pres">
      <dgm:prSet presAssocID="{1CB4EDEE-6FE7-48F6-9099-CA85F9B33ECA}" presName="circ4" presStyleLbl="vennNode1" presStyleIdx="3" presStyleCnt="7"/>
      <dgm:spPr/>
    </dgm:pt>
    <dgm:pt modelId="{156061E6-E25D-44FC-A3D9-F01C61EE78EC}" type="pres">
      <dgm:prSet presAssocID="{1CB4EDEE-6FE7-48F6-9099-CA85F9B33ECA}" presName="circ4Tx" presStyleLbl="revTx" presStyleIdx="0" presStyleCnt="0">
        <dgm:presLayoutVars>
          <dgm:chMax val="0"/>
          <dgm:chPref val="0"/>
          <dgm:bulletEnabled val="1"/>
        </dgm:presLayoutVars>
      </dgm:prSet>
      <dgm:spPr/>
      <dgm:t>
        <a:bodyPr/>
        <a:lstStyle/>
        <a:p>
          <a:endParaRPr lang="en-US"/>
        </a:p>
      </dgm:t>
    </dgm:pt>
    <dgm:pt modelId="{C317FAF5-4C74-4CFE-8289-53941D916E79}" type="pres">
      <dgm:prSet presAssocID="{3DE058BD-E335-47E2-81B7-E1D12FFF5354}" presName="circ5" presStyleLbl="vennNode1" presStyleIdx="4" presStyleCnt="7"/>
      <dgm:spPr/>
    </dgm:pt>
    <dgm:pt modelId="{F01ED84D-A3A9-4AFF-B236-0E072DC7F738}" type="pres">
      <dgm:prSet presAssocID="{3DE058BD-E335-47E2-81B7-E1D12FFF5354}" presName="circ5Tx" presStyleLbl="revTx" presStyleIdx="0" presStyleCnt="0">
        <dgm:presLayoutVars>
          <dgm:chMax val="0"/>
          <dgm:chPref val="0"/>
          <dgm:bulletEnabled val="1"/>
        </dgm:presLayoutVars>
      </dgm:prSet>
      <dgm:spPr/>
      <dgm:t>
        <a:bodyPr/>
        <a:lstStyle/>
        <a:p>
          <a:endParaRPr lang="en-US"/>
        </a:p>
      </dgm:t>
    </dgm:pt>
    <dgm:pt modelId="{12908B22-446A-40BC-91AC-EA0F8EAA60CD}" type="pres">
      <dgm:prSet presAssocID="{E1EEFF40-C63F-4D4B-9443-A6748EEC501B}" presName="circ6" presStyleLbl="vennNode1" presStyleIdx="5" presStyleCnt="7"/>
      <dgm:spPr/>
    </dgm:pt>
    <dgm:pt modelId="{38B5B48B-896B-41D8-BEC7-E3A54D230444}" type="pres">
      <dgm:prSet presAssocID="{E1EEFF40-C63F-4D4B-9443-A6748EEC501B}" presName="circ6Tx" presStyleLbl="revTx" presStyleIdx="0" presStyleCnt="0">
        <dgm:presLayoutVars>
          <dgm:chMax val="0"/>
          <dgm:chPref val="0"/>
          <dgm:bulletEnabled val="1"/>
        </dgm:presLayoutVars>
      </dgm:prSet>
      <dgm:spPr/>
      <dgm:t>
        <a:bodyPr/>
        <a:lstStyle/>
        <a:p>
          <a:endParaRPr lang="en-US"/>
        </a:p>
      </dgm:t>
    </dgm:pt>
    <dgm:pt modelId="{F51E9D0E-6015-47DE-8969-7C074EC2BE23}" type="pres">
      <dgm:prSet presAssocID="{7A7A34BA-F86B-422B-849E-1ED0A9C1918E}" presName="circ7" presStyleLbl="vennNode1" presStyleIdx="6" presStyleCnt="7"/>
      <dgm:spPr/>
    </dgm:pt>
    <dgm:pt modelId="{D5F4BAF5-A862-48D4-9657-A2E64E7AFF53}" type="pres">
      <dgm:prSet presAssocID="{7A7A34BA-F86B-422B-849E-1ED0A9C1918E}" presName="circ7Tx" presStyleLbl="revTx" presStyleIdx="0" presStyleCnt="0">
        <dgm:presLayoutVars>
          <dgm:chMax val="0"/>
          <dgm:chPref val="0"/>
          <dgm:bulletEnabled val="1"/>
        </dgm:presLayoutVars>
      </dgm:prSet>
      <dgm:spPr/>
      <dgm:t>
        <a:bodyPr/>
        <a:lstStyle/>
        <a:p>
          <a:endParaRPr lang="en-US"/>
        </a:p>
      </dgm:t>
    </dgm:pt>
  </dgm:ptLst>
  <dgm:cxnLst>
    <dgm:cxn modelId="{00F42951-A8D7-49E7-9087-EF25C3C1A623}" srcId="{431DDBA8-FA7A-43E2-83A5-2F5B8C449327}" destId="{1CB4EDEE-6FE7-48F6-9099-CA85F9B33ECA}" srcOrd="3" destOrd="0" parTransId="{5D843159-E521-49C0-8DD0-9DCE2D2DA9BB}" sibTransId="{48361A93-7837-43A5-8CA8-0FD875989DAD}"/>
    <dgm:cxn modelId="{72AF65AA-1270-4D1E-8822-66AC840016E8}" srcId="{431DDBA8-FA7A-43E2-83A5-2F5B8C449327}" destId="{8BC3B620-3781-418F-B3EF-09C50653131A}" srcOrd="1" destOrd="0" parTransId="{4B16D924-74B8-4BFE-9389-4DC14A3E0A06}" sibTransId="{F91E0390-D9B1-45CF-BD2A-8C6320467D1F}"/>
    <dgm:cxn modelId="{C8AC6C09-45A3-4BB9-BCB1-F2028DA6FA0A}" srcId="{431DDBA8-FA7A-43E2-83A5-2F5B8C449327}" destId="{E1EEFF40-C63F-4D4B-9443-A6748EEC501B}" srcOrd="5" destOrd="0" parTransId="{A87565F0-FF26-42B7-B087-93615412B4EA}" sibTransId="{E9251615-D9B6-40B5-8773-E5D78C564C2F}"/>
    <dgm:cxn modelId="{25D90013-E8FA-45B1-8952-BC33BE62402B}" srcId="{431DDBA8-FA7A-43E2-83A5-2F5B8C449327}" destId="{7A7A34BA-F86B-422B-849E-1ED0A9C1918E}" srcOrd="6" destOrd="0" parTransId="{C2F3AB50-1615-4C5A-B458-108030C92F79}" sibTransId="{40BDE771-8A2B-4DA6-9CF0-301762494277}"/>
    <dgm:cxn modelId="{2C2F67B0-13D9-4518-9660-509AC73F88BE}" srcId="{431DDBA8-FA7A-43E2-83A5-2F5B8C449327}" destId="{B5E418E0-853C-47DA-88BF-12377FA21DC9}" srcOrd="2" destOrd="0" parTransId="{685AE9F8-9A8F-4837-9744-CCD6759E28F4}" sibTransId="{4C6D8EA6-CE58-4E62-8767-989E10D9CE30}"/>
    <dgm:cxn modelId="{F571BE6F-705D-46DE-95DF-E3FCA6541DA4}" type="presOf" srcId="{431DDBA8-FA7A-43E2-83A5-2F5B8C449327}" destId="{557E8593-0C1D-47CB-A802-2A4F9D8E5E91}" srcOrd="0" destOrd="0" presId="urn:microsoft.com/office/officeart/2005/8/layout/venn1"/>
    <dgm:cxn modelId="{8624C958-5E28-48BE-88E5-EB9B8F9323E3}" srcId="{431DDBA8-FA7A-43E2-83A5-2F5B8C449327}" destId="{3DE058BD-E335-47E2-81B7-E1D12FFF5354}" srcOrd="4" destOrd="0" parTransId="{3F99AA3F-F762-4F66-A896-5D45EEDFB0E5}" sibTransId="{54E19AA7-B459-4529-913F-C4F2C448C15D}"/>
    <dgm:cxn modelId="{46E25B6E-F4F6-4996-931C-AA55DCFB2A43}" type="presOf" srcId="{A5843A17-1B10-4751-9997-BD6F958E5883}" destId="{37639C5E-A0BC-4AB9-B9F7-1CB290E04108}" srcOrd="0" destOrd="0" presId="urn:microsoft.com/office/officeart/2005/8/layout/venn1"/>
    <dgm:cxn modelId="{BA8FB579-7512-40B7-A065-E5C0571FB1E7}" type="presOf" srcId="{3DE058BD-E335-47E2-81B7-E1D12FFF5354}" destId="{F01ED84D-A3A9-4AFF-B236-0E072DC7F738}" srcOrd="0" destOrd="0" presId="urn:microsoft.com/office/officeart/2005/8/layout/venn1"/>
    <dgm:cxn modelId="{6E989FA5-D08B-4320-BB9F-43FE80B9688D}" srcId="{431DDBA8-FA7A-43E2-83A5-2F5B8C449327}" destId="{A5843A17-1B10-4751-9997-BD6F958E5883}" srcOrd="0" destOrd="0" parTransId="{B1890807-5ED0-4BBF-8027-F7355D23147E}" sibTransId="{E48AA8DD-F26A-4D1F-9C78-0AF8A4194FC6}"/>
    <dgm:cxn modelId="{B65FB7FC-D791-4A7A-A846-6AE21D4BE785}" type="presOf" srcId="{E1EEFF40-C63F-4D4B-9443-A6748EEC501B}" destId="{38B5B48B-896B-41D8-BEC7-E3A54D230444}" srcOrd="0" destOrd="0" presId="urn:microsoft.com/office/officeart/2005/8/layout/venn1"/>
    <dgm:cxn modelId="{A88AA8B4-19A6-4209-9CA3-9A8D99E9E91B}" srcId="{431DDBA8-FA7A-43E2-83A5-2F5B8C449327}" destId="{2354308D-EB7E-4012-90A4-BB5011BE1215}" srcOrd="7" destOrd="0" parTransId="{D5560ACD-402A-4898-9C88-C04FB831E9F0}" sibTransId="{8F206585-5877-49E4-AD0F-800700640EA8}"/>
    <dgm:cxn modelId="{EDCE5950-D436-4F21-9241-917BBF510C36}" type="presOf" srcId="{B5E418E0-853C-47DA-88BF-12377FA21DC9}" destId="{7E4F0FFA-6F3F-40BB-AF55-5A44BFD34FEE}" srcOrd="0" destOrd="0" presId="urn:microsoft.com/office/officeart/2005/8/layout/venn1"/>
    <dgm:cxn modelId="{3B93B711-010C-404A-9FDB-178CC9EB6A1A}" type="presOf" srcId="{7A7A34BA-F86B-422B-849E-1ED0A9C1918E}" destId="{D5F4BAF5-A862-48D4-9657-A2E64E7AFF53}" srcOrd="0" destOrd="0" presId="urn:microsoft.com/office/officeart/2005/8/layout/venn1"/>
    <dgm:cxn modelId="{5305AFB9-A473-4B1E-9242-77BFA021993E}" type="presOf" srcId="{1CB4EDEE-6FE7-48F6-9099-CA85F9B33ECA}" destId="{156061E6-E25D-44FC-A3D9-F01C61EE78EC}" srcOrd="0" destOrd="0" presId="urn:microsoft.com/office/officeart/2005/8/layout/venn1"/>
    <dgm:cxn modelId="{2F2446BC-1ADC-4155-87CE-7EC5B639AF49}" type="presOf" srcId="{8BC3B620-3781-418F-B3EF-09C50653131A}" destId="{7AEC5BDD-B2CE-4617-92B2-17AD34597E76}" srcOrd="0" destOrd="0" presId="urn:microsoft.com/office/officeart/2005/8/layout/venn1"/>
    <dgm:cxn modelId="{C865D4D5-87FF-4F51-A927-9B7A300F839B}" type="presParOf" srcId="{557E8593-0C1D-47CB-A802-2A4F9D8E5E91}" destId="{B7334550-EAD3-4955-8589-2E2AB8C3CD67}" srcOrd="0" destOrd="0" presId="urn:microsoft.com/office/officeart/2005/8/layout/venn1"/>
    <dgm:cxn modelId="{AF91AFCC-4E77-4272-BC68-8F97519771E7}" type="presParOf" srcId="{557E8593-0C1D-47CB-A802-2A4F9D8E5E91}" destId="{37639C5E-A0BC-4AB9-B9F7-1CB290E04108}" srcOrd="1" destOrd="0" presId="urn:microsoft.com/office/officeart/2005/8/layout/venn1"/>
    <dgm:cxn modelId="{FAF76766-2AB3-4481-A315-2132D24CC7ED}" type="presParOf" srcId="{557E8593-0C1D-47CB-A802-2A4F9D8E5E91}" destId="{B921BB97-59F1-4FCB-99B3-0A5EE947D561}" srcOrd="2" destOrd="0" presId="urn:microsoft.com/office/officeart/2005/8/layout/venn1"/>
    <dgm:cxn modelId="{0CC049F4-6AB6-48F9-98F3-A078820DE1B6}" type="presParOf" srcId="{557E8593-0C1D-47CB-A802-2A4F9D8E5E91}" destId="{7AEC5BDD-B2CE-4617-92B2-17AD34597E76}" srcOrd="3" destOrd="0" presId="urn:microsoft.com/office/officeart/2005/8/layout/venn1"/>
    <dgm:cxn modelId="{21F1BA21-6FB3-4365-BC4E-3002F8891148}" type="presParOf" srcId="{557E8593-0C1D-47CB-A802-2A4F9D8E5E91}" destId="{888918D1-BB2C-4044-88DC-FDF8D64A4EA9}" srcOrd="4" destOrd="0" presId="urn:microsoft.com/office/officeart/2005/8/layout/venn1"/>
    <dgm:cxn modelId="{E1F8470D-1189-42E8-9D47-57350B7FCE86}" type="presParOf" srcId="{557E8593-0C1D-47CB-A802-2A4F9D8E5E91}" destId="{7E4F0FFA-6F3F-40BB-AF55-5A44BFD34FEE}" srcOrd="5" destOrd="0" presId="urn:microsoft.com/office/officeart/2005/8/layout/venn1"/>
    <dgm:cxn modelId="{5DB2315D-7D84-455C-88CD-A169E0E945D0}" type="presParOf" srcId="{557E8593-0C1D-47CB-A802-2A4F9D8E5E91}" destId="{32D38D8A-B71C-4705-B431-455C935359E7}" srcOrd="6" destOrd="0" presId="urn:microsoft.com/office/officeart/2005/8/layout/venn1"/>
    <dgm:cxn modelId="{BB669131-E5C6-4ABC-80CF-F2F686371688}" type="presParOf" srcId="{557E8593-0C1D-47CB-A802-2A4F9D8E5E91}" destId="{156061E6-E25D-44FC-A3D9-F01C61EE78EC}" srcOrd="7" destOrd="0" presId="urn:microsoft.com/office/officeart/2005/8/layout/venn1"/>
    <dgm:cxn modelId="{457B087F-F9B3-4B7B-9C44-FD60D8F20175}" type="presParOf" srcId="{557E8593-0C1D-47CB-A802-2A4F9D8E5E91}" destId="{C317FAF5-4C74-4CFE-8289-53941D916E79}" srcOrd="8" destOrd="0" presId="urn:microsoft.com/office/officeart/2005/8/layout/venn1"/>
    <dgm:cxn modelId="{A90B2EF0-5F8C-486A-9DCC-A80C87CC235F}" type="presParOf" srcId="{557E8593-0C1D-47CB-A802-2A4F9D8E5E91}" destId="{F01ED84D-A3A9-4AFF-B236-0E072DC7F738}" srcOrd="9" destOrd="0" presId="urn:microsoft.com/office/officeart/2005/8/layout/venn1"/>
    <dgm:cxn modelId="{918B5E0D-91E7-44E7-9543-121FED75240B}" type="presParOf" srcId="{557E8593-0C1D-47CB-A802-2A4F9D8E5E91}" destId="{12908B22-446A-40BC-91AC-EA0F8EAA60CD}" srcOrd="10" destOrd="0" presId="urn:microsoft.com/office/officeart/2005/8/layout/venn1"/>
    <dgm:cxn modelId="{18F044D0-8DD5-4AD9-A7F3-B904C53DCA20}" type="presParOf" srcId="{557E8593-0C1D-47CB-A802-2A4F9D8E5E91}" destId="{38B5B48B-896B-41D8-BEC7-E3A54D230444}" srcOrd="11" destOrd="0" presId="urn:microsoft.com/office/officeart/2005/8/layout/venn1"/>
    <dgm:cxn modelId="{53099346-C717-4BB8-8545-52D92820340C}" type="presParOf" srcId="{557E8593-0C1D-47CB-A802-2A4F9D8E5E91}" destId="{F51E9D0E-6015-47DE-8969-7C074EC2BE23}" srcOrd="12" destOrd="0" presId="urn:microsoft.com/office/officeart/2005/8/layout/venn1"/>
    <dgm:cxn modelId="{C05857C3-0D21-41D3-95B6-62998F4669E2}" type="presParOf" srcId="{557E8593-0C1D-47CB-A802-2A4F9D8E5E91}" destId="{D5F4BAF5-A862-48D4-9657-A2E64E7AFF53}" srcOrd="1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16437E-3845-4058-B7C9-1B8DD1AAAD40}">
      <dsp:nvSpPr>
        <dsp:cNvPr id="0" name=""/>
        <dsp:cNvSpPr/>
      </dsp:nvSpPr>
      <dsp:spPr>
        <a:xfrm>
          <a:off x="0" y="17226"/>
          <a:ext cx="7734300" cy="273779"/>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IJ observations of Respondent’s functioning and behavior</a:t>
          </a:r>
          <a:endParaRPr lang="en-US" sz="1200" kern="1200" dirty="0"/>
        </a:p>
      </dsp:txBody>
      <dsp:txXfrm>
        <a:off x="0" y="17226"/>
        <a:ext cx="7734300" cy="273779"/>
      </dsp:txXfrm>
    </dsp:sp>
    <dsp:sp modelId="{F924564C-CCD1-4592-BBE9-0B475C011D92}">
      <dsp:nvSpPr>
        <dsp:cNvPr id="0" name=""/>
        <dsp:cNvSpPr/>
      </dsp:nvSpPr>
      <dsp:spPr>
        <a:xfrm>
          <a:off x="0" y="325566"/>
          <a:ext cx="7734300" cy="273779"/>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Testimonial evidence</a:t>
          </a:r>
          <a:endParaRPr lang="en-US" sz="1200" kern="1200" dirty="0"/>
        </a:p>
      </dsp:txBody>
      <dsp:txXfrm>
        <a:off x="0" y="325566"/>
        <a:ext cx="7734300" cy="273779"/>
      </dsp:txXfrm>
    </dsp:sp>
    <dsp:sp modelId="{B5CE58C3-258A-458F-AE76-4C9DEA5B9B67}">
      <dsp:nvSpPr>
        <dsp:cNvPr id="0" name=""/>
        <dsp:cNvSpPr/>
      </dsp:nvSpPr>
      <dsp:spPr>
        <a:xfrm>
          <a:off x="0" y="633906"/>
          <a:ext cx="7734300" cy="273779"/>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Documentation e.g. medical records or finding of insanity in criminal case</a:t>
          </a:r>
          <a:endParaRPr lang="en-US" sz="1200" kern="1200" dirty="0"/>
        </a:p>
      </dsp:txBody>
      <dsp:txXfrm>
        <a:off x="0" y="633906"/>
        <a:ext cx="7734300" cy="273779"/>
      </dsp:txXfrm>
    </dsp:sp>
    <dsp:sp modelId="{73148699-13D2-4DF5-829E-8A9404083B67}">
      <dsp:nvSpPr>
        <dsp:cNvPr id="0" name=""/>
        <dsp:cNvSpPr/>
      </dsp:nvSpPr>
      <dsp:spPr>
        <a:xfrm>
          <a:off x="0" y="942246"/>
          <a:ext cx="7734300" cy="273779"/>
        </a:xfrm>
        <a:prstGeom prst="roundRect">
          <a:avLst/>
        </a:prstGeom>
        <a:solidFill>
          <a:schemeClr val="accent5">
            <a:hueOff val="2901300"/>
            <a:satOff val="-125"/>
            <a:lumOff val="-57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Difficulty communicating thoughts completely or coherently</a:t>
          </a:r>
          <a:endParaRPr lang="en-US" sz="1200" kern="1200" dirty="0"/>
        </a:p>
      </dsp:txBody>
      <dsp:txXfrm>
        <a:off x="0" y="942246"/>
        <a:ext cx="7734300" cy="273779"/>
      </dsp:txXfrm>
    </dsp:sp>
    <dsp:sp modelId="{8ED715F5-78F7-474C-8D4C-24E5B4CCEEEE}">
      <dsp:nvSpPr>
        <dsp:cNvPr id="0" name=""/>
        <dsp:cNvSpPr/>
      </dsp:nvSpPr>
      <dsp:spPr>
        <a:xfrm>
          <a:off x="0" y="1250586"/>
          <a:ext cx="7734300" cy="273779"/>
        </a:xfrm>
        <a:prstGeom prst="roundRect">
          <a:avLst/>
        </a:prstGeom>
        <a:solidFill>
          <a:schemeClr val="accent5">
            <a:hueOff val="3868400"/>
            <a:satOff val="-167"/>
            <a:lumOff val="-76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Perseveration</a:t>
          </a:r>
          <a:endParaRPr lang="en-US" sz="1200" kern="1200" dirty="0"/>
        </a:p>
      </dsp:txBody>
      <dsp:txXfrm>
        <a:off x="0" y="1250586"/>
        <a:ext cx="7734300" cy="273779"/>
      </dsp:txXfrm>
    </dsp:sp>
    <dsp:sp modelId="{580E39CD-142B-476F-B827-B2A127CA4725}">
      <dsp:nvSpPr>
        <dsp:cNvPr id="0" name=""/>
        <dsp:cNvSpPr/>
      </dsp:nvSpPr>
      <dsp:spPr>
        <a:xfrm>
          <a:off x="0" y="1558926"/>
          <a:ext cx="7734300" cy="273779"/>
        </a:xfrm>
        <a:prstGeom prst="roundRect">
          <a:avLst/>
        </a:prstGeom>
        <a:solidFill>
          <a:schemeClr val="accent5">
            <a:hueOff val="4835500"/>
            <a:satOff val="-209"/>
            <a:lumOff val="-95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Overly simplistic or concrete thinking</a:t>
          </a:r>
          <a:endParaRPr lang="en-US" sz="1200" kern="1200" dirty="0"/>
        </a:p>
      </dsp:txBody>
      <dsp:txXfrm>
        <a:off x="0" y="1558926"/>
        <a:ext cx="7734300" cy="273779"/>
      </dsp:txXfrm>
    </dsp:sp>
    <dsp:sp modelId="{418EB47C-D34D-4A8E-AFE9-8A2D673E619D}">
      <dsp:nvSpPr>
        <dsp:cNvPr id="0" name=""/>
        <dsp:cNvSpPr/>
      </dsp:nvSpPr>
      <dsp:spPr>
        <a:xfrm>
          <a:off x="0" y="1867266"/>
          <a:ext cx="7734300" cy="273779"/>
        </a:xfrm>
        <a:prstGeom prst="roundRect">
          <a:avLst/>
        </a:prstGeom>
        <a:solidFill>
          <a:schemeClr val="accent5">
            <a:hueOff val="5802600"/>
            <a:satOff val="-251"/>
            <a:lumOff val="-114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Words or actions that do not make sense</a:t>
          </a:r>
          <a:endParaRPr lang="en-US" sz="1200" kern="1200" dirty="0"/>
        </a:p>
      </dsp:txBody>
      <dsp:txXfrm>
        <a:off x="0" y="1867266"/>
        <a:ext cx="7734300" cy="273779"/>
      </dsp:txXfrm>
    </dsp:sp>
    <dsp:sp modelId="{CB00CEF8-9427-435D-BCB0-8FD35B742A56}">
      <dsp:nvSpPr>
        <dsp:cNvPr id="0" name=""/>
        <dsp:cNvSpPr/>
      </dsp:nvSpPr>
      <dsp:spPr>
        <a:xfrm>
          <a:off x="0" y="2175606"/>
          <a:ext cx="7734300" cy="273779"/>
        </a:xfrm>
        <a:prstGeom prst="roundRect">
          <a:avLst/>
        </a:prstGeom>
        <a:solidFill>
          <a:schemeClr val="accent5">
            <a:hueOff val="6769700"/>
            <a:satOff val="-293"/>
            <a:lumOff val="-133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Hallucinations or altered version of reality</a:t>
          </a:r>
          <a:endParaRPr lang="en-US" sz="1200" kern="1200" dirty="0"/>
        </a:p>
      </dsp:txBody>
      <dsp:txXfrm>
        <a:off x="0" y="2175606"/>
        <a:ext cx="7734300" cy="273779"/>
      </dsp:txXfrm>
    </dsp:sp>
    <dsp:sp modelId="{9E35908A-3C8C-44E6-9D3B-A8FF6DB5B798}">
      <dsp:nvSpPr>
        <dsp:cNvPr id="0" name=""/>
        <dsp:cNvSpPr/>
      </dsp:nvSpPr>
      <dsp:spPr>
        <a:xfrm>
          <a:off x="0" y="2483945"/>
          <a:ext cx="7734300" cy="273779"/>
        </a:xfrm>
        <a:prstGeom prst="roundRect">
          <a:avLst/>
        </a:prstGeom>
        <a:solidFill>
          <a:schemeClr val="accent5">
            <a:hueOff val="7736800"/>
            <a:satOff val="-335"/>
            <a:lumOff val="-152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Memory impairment</a:t>
          </a:r>
          <a:endParaRPr lang="en-US" sz="1200" kern="1200" dirty="0"/>
        </a:p>
      </dsp:txBody>
      <dsp:txXfrm>
        <a:off x="0" y="2483945"/>
        <a:ext cx="7734300" cy="273779"/>
      </dsp:txXfrm>
    </dsp:sp>
    <dsp:sp modelId="{CB5E3BC2-D823-4609-9160-BD93DA947241}">
      <dsp:nvSpPr>
        <dsp:cNvPr id="0" name=""/>
        <dsp:cNvSpPr/>
      </dsp:nvSpPr>
      <dsp:spPr>
        <a:xfrm>
          <a:off x="0" y="2792285"/>
          <a:ext cx="7734300" cy="273779"/>
        </a:xfrm>
        <a:prstGeom prst="roundRect">
          <a:avLst/>
        </a:prstGeom>
        <a:solidFill>
          <a:schemeClr val="accent5">
            <a:hueOff val="8703900"/>
            <a:satOff val="-376"/>
            <a:lumOff val="-171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Disorientation</a:t>
          </a:r>
          <a:endParaRPr lang="en-US" sz="1200" kern="1200" dirty="0"/>
        </a:p>
      </dsp:txBody>
      <dsp:txXfrm>
        <a:off x="0" y="2792285"/>
        <a:ext cx="7734300" cy="273779"/>
      </dsp:txXfrm>
    </dsp:sp>
    <dsp:sp modelId="{DD63770D-9468-40E2-BEA2-7B173737D24C}">
      <dsp:nvSpPr>
        <dsp:cNvPr id="0" name=""/>
        <dsp:cNvSpPr/>
      </dsp:nvSpPr>
      <dsp:spPr>
        <a:xfrm>
          <a:off x="0" y="3100625"/>
          <a:ext cx="7734300" cy="273779"/>
        </a:xfrm>
        <a:prstGeom prst="roundRect">
          <a:avLst/>
        </a:prstGeom>
        <a:solidFill>
          <a:schemeClr val="accent5">
            <a:hueOff val="9671000"/>
            <a:satOff val="-418"/>
            <a:lumOff val="-190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Altered level of consciousness or wakefulness</a:t>
          </a:r>
          <a:endParaRPr lang="en-US" sz="1200" kern="1200" dirty="0"/>
        </a:p>
      </dsp:txBody>
      <dsp:txXfrm>
        <a:off x="0" y="3100625"/>
        <a:ext cx="7734300" cy="273779"/>
      </dsp:txXfrm>
    </dsp:sp>
    <dsp:sp modelId="{EE5CE037-80C7-400F-A919-6B4C9EC0E054}">
      <dsp:nvSpPr>
        <dsp:cNvPr id="0" name=""/>
        <dsp:cNvSpPr/>
      </dsp:nvSpPr>
      <dsp:spPr>
        <a:xfrm>
          <a:off x="0" y="3408965"/>
          <a:ext cx="7734300" cy="273779"/>
        </a:xfrm>
        <a:prstGeom prst="roundRect">
          <a:avLst/>
        </a:prstGeom>
        <a:solidFill>
          <a:schemeClr val="accent5">
            <a:hueOff val="10638100"/>
            <a:satOff val="-460"/>
            <a:lumOff val="-20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High level of distraction, inattention or confusion</a:t>
          </a:r>
          <a:endParaRPr lang="en-US" sz="1200" b="1" kern="1200" dirty="0"/>
        </a:p>
      </dsp:txBody>
      <dsp:txXfrm>
        <a:off x="0" y="3408965"/>
        <a:ext cx="7734300" cy="27377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C22AA3-0A0D-422D-AB1E-19EAE5C23154}">
      <dsp:nvSpPr>
        <dsp:cNvPr id="0" name=""/>
        <dsp:cNvSpPr/>
      </dsp:nvSpPr>
      <dsp:spPr>
        <a:xfrm>
          <a:off x="0" y="0"/>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When R is detained, DHS may be given information relevant to R’s cognitive, emotional and behavioral functioning</a:t>
          </a:r>
          <a:endParaRPr lang="en-US" sz="1200" kern="1200" dirty="0"/>
        </a:p>
      </dsp:txBody>
      <dsp:txXfrm>
        <a:off x="0" y="0"/>
        <a:ext cx="5146490" cy="787566"/>
      </dsp:txXfrm>
    </dsp:sp>
    <dsp:sp modelId="{6EFDF099-7A00-4D3C-97F7-B35D868C4501}">
      <dsp:nvSpPr>
        <dsp:cNvPr id="0" name=""/>
        <dsp:cNvSpPr/>
      </dsp:nvSpPr>
      <dsp:spPr>
        <a:xfrm>
          <a:off x="503902" y="930760"/>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DHS must give this information to the IJ.  </a:t>
          </a:r>
          <a:r>
            <a:rPr lang="en-US" sz="1200" b="1" i="1" kern="1200" dirty="0" smtClean="0"/>
            <a:t>Matter of M-A-M, </a:t>
          </a:r>
          <a:r>
            <a:rPr lang="en-US" sz="1200" b="1" kern="1200" dirty="0" smtClean="0"/>
            <a:t>25 I&amp;N Dec. 474, 480 citing 8 CFR sec. 1240.2(a) </a:t>
          </a:r>
          <a:endParaRPr lang="en-US" sz="1200" kern="1200" dirty="0"/>
        </a:p>
      </dsp:txBody>
      <dsp:txXfrm>
        <a:off x="503902" y="930760"/>
        <a:ext cx="5000930" cy="787566"/>
      </dsp:txXfrm>
    </dsp:sp>
    <dsp:sp modelId="{249E0E88-BC9E-4AC0-914E-719437E65112}">
      <dsp:nvSpPr>
        <dsp:cNvPr id="0" name=""/>
        <dsp:cNvSpPr/>
      </dsp:nvSpPr>
      <dsp:spPr>
        <a:xfrm>
          <a:off x="1000285" y="1861521"/>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DHS has the obligation to give the IJ any information relevant to the pleadings  </a:t>
          </a:r>
          <a:r>
            <a:rPr lang="en-US" sz="1200" b="1" i="1" kern="1200" dirty="0" smtClean="0"/>
            <a:t>Matter of S-M-J, </a:t>
          </a:r>
          <a:r>
            <a:rPr lang="en-US" sz="1200" b="1" kern="1200" dirty="0" smtClean="0"/>
            <a:t>21 I&amp;N Dec. 722, 726-27 (BIA 1997), </a:t>
          </a:r>
          <a:r>
            <a:rPr lang="en-US" sz="1200" b="1" i="1" kern="1200" dirty="0" smtClean="0"/>
            <a:t>disapproved of on other grounds, </a:t>
          </a:r>
          <a:r>
            <a:rPr lang="en-US" sz="1200" b="1" i="1" kern="1200" dirty="0" err="1" smtClean="0"/>
            <a:t>Ladha</a:t>
          </a:r>
          <a:r>
            <a:rPr lang="en-US" sz="1200" b="1" i="1" kern="1200" dirty="0" smtClean="0"/>
            <a:t> v. INS, </a:t>
          </a:r>
          <a:r>
            <a:rPr lang="en-US" sz="1200" b="1" kern="1200" dirty="0" smtClean="0"/>
            <a:t>215 F.3d 889 (9</a:t>
          </a:r>
          <a:r>
            <a:rPr lang="en-US" sz="1200" b="1" kern="1200" baseline="30000" dirty="0" smtClean="0"/>
            <a:t>th</a:t>
          </a:r>
          <a:r>
            <a:rPr lang="en-US" sz="1200" b="1" kern="1200" dirty="0" smtClean="0"/>
            <a:t> Cir. 2000)</a:t>
          </a:r>
          <a:endParaRPr lang="en-US" sz="1200" kern="1200" dirty="0"/>
        </a:p>
      </dsp:txBody>
      <dsp:txXfrm>
        <a:off x="1000285" y="1861521"/>
        <a:ext cx="5008451" cy="787566"/>
      </dsp:txXfrm>
    </dsp:sp>
    <dsp:sp modelId="{13F91114-0DE9-49A0-B4B1-D3ECE8620B27}">
      <dsp:nvSpPr>
        <dsp:cNvPr id="0" name=""/>
        <dsp:cNvSpPr/>
      </dsp:nvSpPr>
      <dsp:spPr>
        <a:xfrm>
          <a:off x="1504187" y="2792282"/>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The IJ cannot take pleadings from an incompetent respondent  8 C.F.R. </a:t>
          </a:r>
          <a:r>
            <a:rPr lang="en-US" sz="1200" b="1" kern="1200" dirty="0" smtClean="0"/>
            <a:t> </a:t>
          </a:r>
          <a:r>
            <a:rPr lang="en-US" sz="1200" b="1" kern="1200" smtClean="0"/>
            <a:t>sec</a:t>
          </a:r>
          <a:r>
            <a:rPr lang="en-US" sz="1200" b="1" kern="1200" dirty="0" smtClean="0"/>
            <a:t>. 1240.10 </a:t>
          </a:r>
          <a:r>
            <a:rPr lang="en-US" sz="1200" b="1" kern="1200" dirty="0" smtClean="0"/>
            <a:t>(c)</a:t>
          </a:r>
          <a:endParaRPr lang="en-US" sz="1200" b="1" kern="1200" dirty="0"/>
        </a:p>
      </dsp:txBody>
      <dsp:txXfrm>
        <a:off x="1504187" y="2792282"/>
        <a:ext cx="5000930" cy="787566"/>
      </dsp:txXfrm>
    </dsp:sp>
    <dsp:sp modelId="{A39E35D2-BDD1-4F76-90C6-C3A37F17A350}">
      <dsp:nvSpPr>
        <dsp:cNvPr id="0" name=""/>
        <dsp:cNvSpPr/>
      </dsp:nvSpPr>
      <dsp:spPr>
        <a:xfrm>
          <a:off x="5504833" y="603204"/>
          <a:ext cx="511918" cy="511918"/>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504833" y="603204"/>
        <a:ext cx="511918" cy="511918"/>
      </dsp:txXfrm>
    </dsp:sp>
    <dsp:sp modelId="{56451B4B-3019-4042-A0B8-E24D96E43A5E}">
      <dsp:nvSpPr>
        <dsp:cNvPr id="0" name=""/>
        <dsp:cNvSpPr/>
      </dsp:nvSpPr>
      <dsp:spPr>
        <a:xfrm>
          <a:off x="6008736" y="1533965"/>
          <a:ext cx="511918" cy="511918"/>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008736" y="1533965"/>
        <a:ext cx="511918" cy="511918"/>
      </dsp:txXfrm>
    </dsp:sp>
    <dsp:sp modelId="{B71AD065-B81F-4207-9D84-A21BE38AAF89}">
      <dsp:nvSpPr>
        <dsp:cNvPr id="0" name=""/>
        <dsp:cNvSpPr/>
      </dsp:nvSpPr>
      <dsp:spPr>
        <a:xfrm>
          <a:off x="6505118" y="2464726"/>
          <a:ext cx="511918" cy="511918"/>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505118" y="2464726"/>
        <a:ext cx="511918" cy="511918"/>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2A9FF8-FDA6-4D8A-BFC8-EC78F161E411}">
      <dsp:nvSpPr>
        <dsp:cNvPr id="0" name=""/>
        <dsp:cNvSpPr/>
      </dsp:nvSpPr>
      <dsp:spPr>
        <a:xfrm>
          <a:off x="0" y="0"/>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Where indicia of Respondent’s competency are manifest, DHS should serve the NTA on 3 individuals:</a:t>
          </a:r>
          <a:endParaRPr lang="en-US" sz="1200" kern="1200" dirty="0"/>
        </a:p>
      </dsp:txBody>
      <dsp:txXfrm>
        <a:off x="0" y="0"/>
        <a:ext cx="5146490" cy="787566"/>
      </dsp:txXfrm>
    </dsp:sp>
    <dsp:sp modelId="{7BA36E75-8EBC-4EA3-A9AD-049AD590A8E6}">
      <dsp:nvSpPr>
        <dsp:cNvPr id="0" name=""/>
        <dsp:cNvSpPr/>
      </dsp:nvSpPr>
      <dsp:spPr>
        <a:xfrm>
          <a:off x="503902" y="930760"/>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A person with whom the respondent resides, who, when the respondent is detained in a penal or mental institution, will be someone in a position of demonstrated authority in the institution or his or her delegate and when the respondent is not detained, will be a responsible party in the household, if available;</a:t>
          </a:r>
          <a:endParaRPr lang="en-US" sz="1200" kern="1200" dirty="0"/>
        </a:p>
      </dsp:txBody>
      <dsp:txXfrm>
        <a:off x="503902" y="930760"/>
        <a:ext cx="5000930" cy="787566"/>
      </dsp:txXfrm>
    </dsp:sp>
    <dsp:sp modelId="{CAD12314-E703-4535-AE51-89FD7810AE89}">
      <dsp:nvSpPr>
        <dsp:cNvPr id="0" name=""/>
        <dsp:cNvSpPr/>
      </dsp:nvSpPr>
      <dsp:spPr>
        <a:xfrm>
          <a:off x="1000285" y="1861521"/>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Whenever applicable or possible, a relative, guardian, or person similarly close to the respondent and</a:t>
          </a:r>
          <a:endParaRPr lang="en-US" sz="1200" kern="1200" dirty="0"/>
        </a:p>
      </dsp:txBody>
      <dsp:txXfrm>
        <a:off x="1000285" y="1861521"/>
        <a:ext cx="5008451" cy="787566"/>
      </dsp:txXfrm>
    </dsp:sp>
    <dsp:sp modelId="{D5B3AD0A-2D49-431B-B37A-B82F553641DC}">
      <dsp:nvSpPr>
        <dsp:cNvPr id="0" name=""/>
        <dsp:cNvSpPr/>
      </dsp:nvSpPr>
      <dsp:spPr>
        <a:xfrm>
          <a:off x="1504187" y="2792282"/>
          <a:ext cx="6016752" cy="78756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US" sz="1200" b="1" kern="1200" dirty="0" smtClean="0"/>
            <a:t>In most cases, the respondent, </a:t>
          </a:r>
          <a:r>
            <a:rPr lang="en-US" sz="1200" b="1" i="1" kern="1200" dirty="0" smtClean="0"/>
            <a:t>Matter of E-S-I, </a:t>
          </a:r>
          <a:r>
            <a:rPr lang="en-US" sz="1200" b="1" kern="1200" dirty="0" smtClean="0"/>
            <a:t>26 I&amp;N Dec. 136 (BIA 2013)</a:t>
          </a:r>
          <a:endParaRPr lang="en-US" sz="1200" kern="1200" dirty="0"/>
        </a:p>
      </dsp:txBody>
      <dsp:txXfrm>
        <a:off x="1504187" y="2792282"/>
        <a:ext cx="5000930" cy="787566"/>
      </dsp:txXfrm>
    </dsp:sp>
    <dsp:sp modelId="{4066A0F8-2394-41A2-A520-D6D1980F9AC8}">
      <dsp:nvSpPr>
        <dsp:cNvPr id="0" name=""/>
        <dsp:cNvSpPr/>
      </dsp:nvSpPr>
      <dsp:spPr>
        <a:xfrm>
          <a:off x="5504833" y="603204"/>
          <a:ext cx="511918" cy="511918"/>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504833" y="603204"/>
        <a:ext cx="511918" cy="511918"/>
      </dsp:txXfrm>
    </dsp:sp>
    <dsp:sp modelId="{83E23D61-5898-4F66-AB8F-7ADB50900C7E}">
      <dsp:nvSpPr>
        <dsp:cNvPr id="0" name=""/>
        <dsp:cNvSpPr/>
      </dsp:nvSpPr>
      <dsp:spPr>
        <a:xfrm>
          <a:off x="6008736" y="1533965"/>
          <a:ext cx="511918" cy="511918"/>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008736" y="1533965"/>
        <a:ext cx="511918" cy="511918"/>
      </dsp:txXfrm>
    </dsp:sp>
    <dsp:sp modelId="{77AF655A-4D4E-4786-832C-26809FA2620D}">
      <dsp:nvSpPr>
        <dsp:cNvPr id="0" name=""/>
        <dsp:cNvSpPr/>
      </dsp:nvSpPr>
      <dsp:spPr>
        <a:xfrm>
          <a:off x="6505118" y="2464726"/>
          <a:ext cx="511918" cy="511918"/>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505118" y="2464726"/>
        <a:ext cx="511918" cy="51191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5E9908-1654-4B7A-BFF4-E3CDEFE66B22}">
      <dsp:nvSpPr>
        <dsp:cNvPr id="0" name=""/>
        <dsp:cNvSpPr/>
      </dsp:nvSpPr>
      <dsp:spPr>
        <a:xfrm>
          <a:off x="0" y="1791"/>
          <a:ext cx="2707538" cy="86175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b="1" kern="1200" dirty="0" smtClean="0"/>
            <a:t>JUDICIAL INQUIRY</a:t>
          </a:r>
          <a:endParaRPr lang="en-US" sz="1100" kern="1200" dirty="0"/>
        </a:p>
      </dsp:txBody>
      <dsp:txXfrm>
        <a:off x="0" y="1791"/>
        <a:ext cx="2707538" cy="861750"/>
      </dsp:txXfrm>
    </dsp:sp>
    <dsp:sp modelId="{5F4ECB45-92F9-4F85-85EC-CF434F4F8A3D}">
      <dsp:nvSpPr>
        <dsp:cNvPr id="0" name=""/>
        <dsp:cNvSpPr/>
      </dsp:nvSpPr>
      <dsp:spPr>
        <a:xfrm>
          <a:off x="0" y="906629"/>
          <a:ext cx="2707538" cy="86175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b="1" kern="1200" dirty="0" smtClean="0"/>
            <a:t>If there is substantial evidence of incompetence, the IJ </a:t>
          </a:r>
          <a:r>
            <a:rPr lang="en-US" sz="1100" b="1" u="sng" kern="1200" dirty="0" smtClean="0"/>
            <a:t>should</a:t>
          </a:r>
          <a:r>
            <a:rPr lang="en-US" sz="1100" b="1" kern="1200" dirty="0" smtClean="0"/>
            <a:t> conduct a judicial inquiry</a:t>
          </a:r>
          <a:endParaRPr lang="en-US" sz="1100" kern="1200" dirty="0"/>
        </a:p>
      </dsp:txBody>
      <dsp:txXfrm>
        <a:off x="0" y="906629"/>
        <a:ext cx="2707538" cy="861750"/>
      </dsp:txXfrm>
    </dsp:sp>
    <dsp:sp modelId="{FF095806-CBB7-40D1-B4D7-3ACEBBDF3953}">
      <dsp:nvSpPr>
        <dsp:cNvPr id="0" name=""/>
        <dsp:cNvSpPr/>
      </dsp:nvSpPr>
      <dsp:spPr>
        <a:xfrm>
          <a:off x="0" y="1811468"/>
          <a:ext cx="2707538" cy="86175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b="1" kern="1200" dirty="0" smtClean="0"/>
            <a:t>IJ asks Respondent questions to determine competency </a:t>
          </a:r>
          <a:r>
            <a:rPr lang="en-US" sz="1100" b="1" i="1" kern="1200" dirty="0" smtClean="0"/>
            <a:t>See Appendix A of Phase I guidelines.  </a:t>
          </a:r>
          <a:r>
            <a:rPr lang="en-US" sz="1100" b="1" kern="1200" dirty="0" smtClean="0"/>
            <a:t>IJ should note verbal responses and non-verbal behavior.</a:t>
          </a:r>
          <a:endParaRPr lang="en-US" sz="1100" kern="1200" dirty="0"/>
        </a:p>
      </dsp:txBody>
      <dsp:txXfrm>
        <a:off x="0" y="1811468"/>
        <a:ext cx="2707538" cy="861750"/>
      </dsp:txXfrm>
    </dsp:sp>
    <dsp:sp modelId="{820B2F7A-5C8C-43DA-9E54-FAB112008092}">
      <dsp:nvSpPr>
        <dsp:cNvPr id="0" name=""/>
        <dsp:cNvSpPr/>
      </dsp:nvSpPr>
      <dsp:spPr>
        <a:xfrm rot="5400000">
          <a:off x="4769538" y="740481"/>
          <a:ext cx="689400" cy="4813401"/>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Respondent is competent</a:t>
          </a:r>
          <a:endParaRPr lang="en-US" sz="1300" kern="1200" dirty="0"/>
        </a:p>
        <a:p>
          <a:pPr marL="114300" lvl="1" indent="-114300" algn="l" defTabSz="577850" rtl="0">
            <a:lnSpc>
              <a:spcPct val="90000"/>
            </a:lnSpc>
            <a:spcBef>
              <a:spcPct val="0"/>
            </a:spcBef>
            <a:spcAft>
              <a:spcPct val="15000"/>
            </a:spcAft>
            <a:buChar char="••"/>
          </a:pPr>
          <a:r>
            <a:rPr lang="en-US" sz="1300" kern="1200" dirty="0" smtClean="0"/>
            <a:t>Respondent is incompetent</a:t>
          </a:r>
          <a:endParaRPr lang="en-US" sz="1300" kern="1200" dirty="0"/>
        </a:p>
        <a:p>
          <a:pPr marL="114300" lvl="1" indent="-114300" algn="l" defTabSz="577850" rtl="0">
            <a:lnSpc>
              <a:spcPct val="90000"/>
            </a:lnSpc>
            <a:spcBef>
              <a:spcPct val="0"/>
            </a:spcBef>
            <a:spcAft>
              <a:spcPct val="15000"/>
            </a:spcAft>
            <a:buChar char="••"/>
          </a:pPr>
          <a:r>
            <a:rPr lang="en-US" sz="1300" kern="1200" dirty="0" smtClean="0"/>
            <a:t>There is insufficient evidence to determine competency</a:t>
          </a:r>
          <a:endParaRPr lang="en-US" sz="1300" kern="1200" dirty="0"/>
        </a:p>
      </dsp:txBody>
      <dsp:txXfrm rot="5400000">
        <a:off x="4769538" y="740481"/>
        <a:ext cx="689400" cy="4813401"/>
      </dsp:txXfrm>
    </dsp:sp>
    <dsp:sp modelId="{EBCF8ACE-FE8F-4F5D-8EF1-32E32EE91A73}">
      <dsp:nvSpPr>
        <dsp:cNvPr id="0" name=""/>
        <dsp:cNvSpPr/>
      </dsp:nvSpPr>
      <dsp:spPr>
        <a:xfrm>
          <a:off x="0" y="2716306"/>
          <a:ext cx="2707538" cy="86175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b="1" kern="1200" dirty="0" smtClean="0"/>
            <a:t>Outcomes of Judicial Inquiry:</a:t>
          </a:r>
          <a:endParaRPr lang="en-US" sz="1100" kern="1200" dirty="0"/>
        </a:p>
      </dsp:txBody>
      <dsp:txXfrm>
        <a:off x="0" y="2716306"/>
        <a:ext cx="2707538" cy="86175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2EF9A1-583C-46E0-B757-1368B470BC92}">
      <dsp:nvSpPr>
        <dsp:cNvPr id="0" name=""/>
        <dsp:cNvSpPr/>
      </dsp:nvSpPr>
      <dsp:spPr>
        <a:xfrm>
          <a:off x="0" y="0"/>
          <a:ext cx="3579849" cy="3579849"/>
        </a:xfrm>
        <a:prstGeom prst="pie">
          <a:avLst>
            <a:gd name="adj1" fmla="val 5400000"/>
            <a:gd name="adj2" fmla="val 16200000"/>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F85A55A-9BCE-4F60-982B-D3034E640E2C}">
      <dsp:nvSpPr>
        <dsp:cNvPr id="0" name=""/>
        <dsp:cNvSpPr/>
      </dsp:nvSpPr>
      <dsp:spPr>
        <a:xfrm>
          <a:off x="1789924" y="0"/>
          <a:ext cx="5731015" cy="3579849"/>
        </a:xfrm>
        <a:prstGeom prst="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At conclusion of Judicial Inquiry, the IJ has “reasonable cause” to believe that Respondent is suffering from a mental disorder but needs additional evidence, IJ will schedule a Competency Review</a:t>
          </a:r>
          <a:endParaRPr lang="en-US" sz="1800" kern="1200" dirty="0"/>
        </a:p>
      </dsp:txBody>
      <dsp:txXfrm>
        <a:off x="1789924" y="0"/>
        <a:ext cx="5731015" cy="1073957"/>
      </dsp:txXfrm>
    </dsp:sp>
    <dsp:sp modelId="{19B36B36-B129-4A85-8E2A-52A2D4B76ECD}">
      <dsp:nvSpPr>
        <dsp:cNvPr id="0" name=""/>
        <dsp:cNvSpPr/>
      </dsp:nvSpPr>
      <dsp:spPr>
        <a:xfrm>
          <a:off x="626474" y="1073957"/>
          <a:ext cx="2326899" cy="2326899"/>
        </a:xfrm>
        <a:prstGeom prst="pie">
          <a:avLst>
            <a:gd name="adj1" fmla="val 5400000"/>
            <a:gd name="adj2" fmla="val 16200000"/>
          </a:avLst>
        </a:prstGeom>
        <a:gradFill rotWithShape="0">
          <a:gsLst>
            <a:gs pos="0">
              <a:schemeClr val="accent2">
                <a:shade val="80000"/>
                <a:hueOff val="-295802"/>
                <a:satOff val="5533"/>
                <a:lumOff val="14943"/>
                <a:alphaOff val="0"/>
                <a:shade val="51000"/>
                <a:satMod val="130000"/>
              </a:schemeClr>
            </a:gs>
            <a:gs pos="80000">
              <a:schemeClr val="accent2">
                <a:shade val="80000"/>
                <a:hueOff val="-295802"/>
                <a:satOff val="5533"/>
                <a:lumOff val="14943"/>
                <a:alphaOff val="0"/>
                <a:shade val="93000"/>
                <a:satMod val="130000"/>
              </a:schemeClr>
            </a:gs>
            <a:gs pos="100000">
              <a:schemeClr val="accent2">
                <a:shade val="80000"/>
                <a:hueOff val="-295802"/>
                <a:satOff val="5533"/>
                <a:lumOff val="149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E00C194-764A-44E5-9D85-68910708A3A0}">
      <dsp:nvSpPr>
        <dsp:cNvPr id="0" name=""/>
        <dsp:cNvSpPr/>
      </dsp:nvSpPr>
      <dsp:spPr>
        <a:xfrm>
          <a:off x="1789924" y="1073957"/>
          <a:ext cx="5731015" cy="2326899"/>
        </a:xfrm>
        <a:prstGeom prst="rect">
          <a:avLst/>
        </a:prstGeom>
        <a:solidFill>
          <a:schemeClr val="lt1">
            <a:alpha val="90000"/>
            <a:hueOff val="0"/>
            <a:satOff val="0"/>
            <a:lumOff val="0"/>
            <a:alphaOff val="0"/>
          </a:schemeClr>
        </a:solidFill>
        <a:ln w="9525" cap="flat" cmpd="sng" algn="ctr">
          <a:solidFill>
            <a:schemeClr val="accent2">
              <a:shade val="80000"/>
              <a:hueOff val="-295802"/>
              <a:satOff val="5533"/>
              <a:lumOff val="1494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Before the Competency Review, the IJ will consider whether Respondent needs a mental health evaluation.  </a:t>
          </a:r>
          <a:endParaRPr lang="en-US" sz="1800" kern="1200" dirty="0"/>
        </a:p>
      </dsp:txBody>
      <dsp:txXfrm>
        <a:off x="1789924" y="1073957"/>
        <a:ext cx="5731015" cy="1073953"/>
      </dsp:txXfrm>
    </dsp:sp>
    <dsp:sp modelId="{95A63F19-B613-4D3E-8B4C-6747E2AD4808}">
      <dsp:nvSpPr>
        <dsp:cNvPr id="0" name=""/>
        <dsp:cNvSpPr/>
      </dsp:nvSpPr>
      <dsp:spPr>
        <a:xfrm>
          <a:off x="1252947" y="2147910"/>
          <a:ext cx="1073953" cy="1073953"/>
        </a:xfrm>
        <a:prstGeom prst="pie">
          <a:avLst>
            <a:gd name="adj1" fmla="val 5400000"/>
            <a:gd name="adj2" fmla="val 16200000"/>
          </a:avLst>
        </a:prstGeom>
        <a:gradFill rotWithShape="0">
          <a:gsLst>
            <a:gs pos="0">
              <a:schemeClr val="accent2">
                <a:shade val="80000"/>
                <a:hueOff val="-591604"/>
                <a:satOff val="11065"/>
                <a:lumOff val="29885"/>
                <a:alphaOff val="0"/>
                <a:shade val="51000"/>
                <a:satMod val="130000"/>
              </a:schemeClr>
            </a:gs>
            <a:gs pos="80000">
              <a:schemeClr val="accent2">
                <a:shade val="80000"/>
                <a:hueOff val="-591604"/>
                <a:satOff val="11065"/>
                <a:lumOff val="29885"/>
                <a:alphaOff val="0"/>
                <a:shade val="93000"/>
                <a:satMod val="130000"/>
              </a:schemeClr>
            </a:gs>
            <a:gs pos="100000">
              <a:schemeClr val="accent2">
                <a:shade val="80000"/>
                <a:hueOff val="-591604"/>
                <a:satOff val="11065"/>
                <a:lumOff val="2988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69D7934-F626-40B1-9823-E364516C547F}">
      <dsp:nvSpPr>
        <dsp:cNvPr id="0" name=""/>
        <dsp:cNvSpPr/>
      </dsp:nvSpPr>
      <dsp:spPr>
        <a:xfrm>
          <a:off x="1789924" y="2147910"/>
          <a:ext cx="5731015" cy="1073953"/>
        </a:xfrm>
        <a:prstGeom prst="rect">
          <a:avLst/>
        </a:prstGeom>
        <a:solidFill>
          <a:schemeClr val="lt1">
            <a:alpha val="90000"/>
            <a:hueOff val="0"/>
            <a:satOff val="0"/>
            <a:lumOff val="0"/>
            <a:alphaOff val="0"/>
          </a:schemeClr>
        </a:solidFill>
        <a:ln w="9525" cap="flat" cmpd="sng" algn="ctr">
          <a:solidFill>
            <a:schemeClr val="accent2">
              <a:shade val="80000"/>
              <a:hueOff val="-591604"/>
              <a:satOff val="11065"/>
              <a:lumOff val="2988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The IJ is not required to refer to a psychiatrist or psychologist but s/he must consider whether a referral is necessary.  </a:t>
          </a:r>
          <a:r>
            <a:rPr lang="en-US" sz="1800" b="1" i="1" kern="1200" dirty="0" smtClean="0"/>
            <a:t>See Phase I Appendix B for referral form</a:t>
          </a:r>
          <a:endParaRPr lang="en-US" sz="1800" b="1" kern="1200" dirty="0"/>
        </a:p>
      </dsp:txBody>
      <dsp:txXfrm>
        <a:off x="1789924" y="2147910"/>
        <a:ext cx="5731015" cy="1073953"/>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957045-8064-4CB2-B4A7-179402D55405}">
      <dsp:nvSpPr>
        <dsp:cNvPr id="0" name=""/>
        <dsp:cNvSpPr/>
      </dsp:nvSpPr>
      <dsp:spPr>
        <a:xfrm rot="16200000">
          <a:off x="-1280434" y="1285896"/>
          <a:ext cx="3579849" cy="1008055"/>
        </a:xfrm>
        <a:prstGeom prst="flowChartManualOperation">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ctr" anchorCtr="0">
          <a:noAutofit/>
        </a:bodyPr>
        <a:lstStyle/>
        <a:p>
          <a:pPr lvl="0" algn="ctr" defTabSz="400050" rtl="0">
            <a:lnSpc>
              <a:spcPct val="90000"/>
            </a:lnSpc>
            <a:spcBef>
              <a:spcPct val="0"/>
            </a:spcBef>
            <a:spcAft>
              <a:spcPct val="35000"/>
            </a:spcAft>
          </a:pPr>
          <a:r>
            <a:rPr lang="en-US" sz="900" b="1" kern="1200" dirty="0" smtClean="0"/>
            <a:t>QUALIFICATIONS OF EVALUATORS:</a:t>
          </a:r>
          <a:endParaRPr lang="en-US" sz="900" kern="1200" dirty="0"/>
        </a:p>
      </dsp:txBody>
      <dsp:txXfrm rot="16200000">
        <a:off x="-1280434" y="1285896"/>
        <a:ext cx="3579849" cy="1008055"/>
      </dsp:txXfrm>
    </dsp:sp>
    <dsp:sp modelId="{38F50D76-0C0E-42CF-B98C-30660E67BBE0}">
      <dsp:nvSpPr>
        <dsp:cNvPr id="0" name=""/>
        <dsp:cNvSpPr/>
      </dsp:nvSpPr>
      <dsp:spPr>
        <a:xfrm rot="16200000">
          <a:off x="-196774" y="1285896"/>
          <a:ext cx="3579849" cy="1008055"/>
        </a:xfrm>
        <a:prstGeom prst="flowChartManualOperation">
          <a:avLst/>
        </a:prstGeom>
        <a:gradFill rotWithShape="0">
          <a:gsLst>
            <a:gs pos="0">
              <a:schemeClr val="accent3">
                <a:shade val="80000"/>
                <a:hueOff val="91496"/>
                <a:satOff val="-5471"/>
                <a:lumOff val="5741"/>
                <a:alphaOff val="0"/>
                <a:shade val="51000"/>
                <a:satMod val="130000"/>
              </a:schemeClr>
            </a:gs>
            <a:gs pos="80000">
              <a:schemeClr val="accent3">
                <a:shade val="80000"/>
                <a:hueOff val="91496"/>
                <a:satOff val="-5471"/>
                <a:lumOff val="5741"/>
                <a:alphaOff val="0"/>
                <a:shade val="93000"/>
                <a:satMod val="130000"/>
              </a:schemeClr>
            </a:gs>
            <a:gs pos="100000">
              <a:schemeClr val="accent3">
                <a:shade val="80000"/>
                <a:hueOff val="91496"/>
                <a:satOff val="-5471"/>
                <a:lumOff val="57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ctr" anchorCtr="0">
          <a:noAutofit/>
        </a:bodyPr>
        <a:lstStyle/>
        <a:p>
          <a:pPr lvl="0" algn="ctr" defTabSz="400050" rtl="0">
            <a:lnSpc>
              <a:spcPct val="90000"/>
            </a:lnSpc>
            <a:spcBef>
              <a:spcPct val="0"/>
            </a:spcBef>
            <a:spcAft>
              <a:spcPct val="35000"/>
            </a:spcAft>
          </a:pPr>
          <a:r>
            <a:rPr lang="en-US" sz="900" b="1" kern="1200" dirty="0" smtClean="0"/>
            <a:t>Specialty training in psychiatry, clinical psychology or counseling psychology, have completed EOIR training, be able to document successful completion of a minimum of 100 hours of approved continuing education in conducting forensic examinations</a:t>
          </a:r>
          <a:endParaRPr lang="en-US" sz="900" kern="1200" dirty="0"/>
        </a:p>
      </dsp:txBody>
      <dsp:txXfrm rot="16200000">
        <a:off x="-196774" y="1285896"/>
        <a:ext cx="3579849" cy="1008055"/>
      </dsp:txXfrm>
    </dsp:sp>
    <dsp:sp modelId="{676F76E3-8465-406F-9B6D-550831A55F2E}">
      <dsp:nvSpPr>
        <dsp:cNvPr id="0" name=""/>
        <dsp:cNvSpPr/>
      </dsp:nvSpPr>
      <dsp:spPr>
        <a:xfrm rot="16200000">
          <a:off x="886885" y="1285896"/>
          <a:ext cx="3579849" cy="1008055"/>
        </a:xfrm>
        <a:prstGeom prst="flowChartManualOperation">
          <a:avLst/>
        </a:prstGeom>
        <a:gradFill rotWithShape="0">
          <a:gsLst>
            <a:gs pos="0">
              <a:schemeClr val="accent3">
                <a:shade val="80000"/>
                <a:hueOff val="182992"/>
                <a:satOff val="-10943"/>
                <a:lumOff val="11481"/>
                <a:alphaOff val="0"/>
                <a:shade val="51000"/>
                <a:satMod val="130000"/>
              </a:schemeClr>
            </a:gs>
            <a:gs pos="80000">
              <a:schemeClr val="accent3">
                <a:shade val="80000"/>
                <a:hueOff val="182992"/>
                <a:satOff val="-10943"/>
                <a:lumOff val="11481"/>
                <a:alphaOff val="0"/>
                <a:shade val="93000"/>
                <a:satMod val="130000"/>
              </a:schemeClr>
            </a:gs>
            <a:gs pos="100000">
              <a:schemeClr val="accent3">
                <a:shade val="80000"/>
                <a:hueOff val="182992"/>
                <a:satOff val="-10943"/>
                <a:lumOff val="1148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ctr" anchorCtr="0">
          <a:noAutofit/>
        </a:bodyPr>
        <a:lstStyle/>
        <a:p>
          <a:pPr lvl="0" algn="ctr" defTabSz="400050" rtl="0">
            <a:lnSpc>
              <a:spcPct val="90000"/>
            </a:lnSpc>
            <a:spcBef>
              <a:spcPct val="0"/>
            </a:spcBef>
            <a:spcAft>
              <a:spcPct val="35000"/>
            </a:spcAft>
          </a:pPr>
          <a:r>
            <a:rPr lang="en-US" sz="900" b="1" kern="1200" dirty="0" smtClean="0"/>
            <a:t>Have experience </a:t>
          </a:r>
          <a:r>
            <a:rPr lang="en-US" sz="900" b="1" kern="1200" dirty="0" smtClean="0"/>
            <a:t>conducting </a:t>
          </a:r>
          <a:r>
            <a:rPr lang="en-US" sz="900" b="1" kern="1200" dirty="0" smtClean="0"/>
            <a:t>competence examinations</a:t>
          </a:r>
          <a:endParaRPr lang="en-US" sz="900" kern="1200" dirty="0"/>
        </a:p>
      </dsp:txBody>
      <dsp:txXfrm rot="16200000">
        <a:off x="886885" y="1285896"/>
        <a:ext cx="3579849" cy="1008055"/>
      </dsp:txXfrm>
    </dsp:sp>
    <dsp:sp modelId="{DDBB5040-7A65-4D8A-8538-644E6C1921CC}">
      <dsp:nvSpPr>
        <dsp:cNvPr id="0" name=""/>
        <dsp:cNvSpPr/>
      </dsp:nvSpPr>
      <dsp:spPr>
        <a:xfrm rot="16200000">
          <a:off x="1970545" y="1285896"/>
          <a:ext cx="3579849" cy="1008055"/>
        </a:xfrm>
        <a:prstGeom prst="flowChartManualOperation">
          <a:avLst/>
        </a:prstGeom>
        <a:gradFill rotWithShape="0">
          <a:gsLst>
            <a:gs pos="0">
              <a:schemeClr val="accent3">
                <a:shade val="80000"/>
                <a:hueOff val="274488"/>
                <a:satOff val="-16414"/>
                <a:lumOff val="17222"/>
                <a:alphaOff val="0"/>
                <a:shade val="51000"/>
                <a:satMod val="130000"/>
              </a:schemeClr>
            </a:gs>
            <a:gs pos="80000">
              <a:schemeClr val="accent3">
                <a:shade val="80000"/>
                <a:hueOff val="274488"/>
                <a:satOff val="-16414"/>
                <a:lumOff val="17222"/>
                <a:alphaOff val="0"/>
                <a:shade val="93000"/>
                <a:satMod val="130000"/>
              </a:schemeClr>
            </a:gs>
            <a:gs pos="100000">
              <a:schemeClr val="accent3">
                <a:shade val="80000"/>
                <a:hueOff val="274488"/>
                <a:satOff val="-16414"/>
                <a:lumOff val="1722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ctr" anchorCtr="0">
          <a:noAutofit/>
        </a:bodyPr>
        <a:lstStyle/>
        <a:p>
          <a:pPr lvl="0" algn="ctr" defTabSz="400050" rtl="0">
            <a:lnSpc>
              <a:spcPct val="90000"/>
            </a:lnSpc>
            <a:spcBef>
              <a:spcPct val="0"/>
            </a:spcBef>
            <a:spcAft>
              <a:spcPct val="35000"/>
            </a:spcAft>
          </a:pPr>
          <a:r>
            <a:rPr lang="en-US" sz="900" b="1" kern="1200" dirty="0" smtClean="0"/>
            <a:t>Evaluators were trained in Houston in the first quarter of 2014</a:t>
          </a:r>
          <a:endParaRPr lang="en-US" sz="900" kern="1200" dirty="0"/>
        </a:p>
      </dsp:txBody>
      <dsp:txXfrm rot="16200000">
        <a:off x="1970545" y="1285896"/>
        <a:ext cx="3579849" cy="1008055"/>
      </dsp:txXfrm>
    </dsp:sp>
    <dsp:sp modelId="{0F589CE4-61C6-419B-A572-4FF959541981}">
      <dsp:nvSpPr>
        <dsp:cNvPr id="0" name=""/>
        <dsp:cNvSpPr/>
      </dsp:nvSpPr>
      <dsp:spPr>
        <a:xfrm rot="16200000">
          <a:off x="3054205" y="1285896"/>
          <a:ext cx="3579849" cy="1008055"/>
        </a:xfrm>
        <a:prstGeom prst="flowChartManualOperation">
          <a:avLst/>
        </a:prstGeom>
        <a:gradFill rotWithShape="0">
          <a:gsLst>
            <a:gs pos="0">
              <a:schemeClr val="accent3">
                <a:shade val="80000"/>
                <a:hueOff val="365984"/>
                <a:satOff val="-21885"/>
                <a:lumOff val="22963"/>
                <a:alphaOff val="0"/>
                <a:shade val="51000"/>
                <a:satMod val="130000"/>
              </a:schemeClr>
            </a:gs>
            <a:gs pos="80000">
              <a:schemeClr val="accent3">
                <a:shade val="80000"/>
                <a:hueOff val="365984"/>
                <a:satOff val="-21885"/>
                <a:lumOff val="22963"/>
                <a:alphaOff val="0"/>
                <a:shade val="93000"/>
                <a:satMod val="130000"/>
              </a:schemeClr>
            </a:gs>
            <a:gs pos="100000">
              <a:schemeClr val="accent3">
                <a:shade val="80000"/>
                <a:hueOff val="365984"/>
                <a:satOff val="-21885"/>
                <a:lumOff val="229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ctr" anchorCtr="0">
          <a:noAutofit/>
        </a:bodyPr>
        <a:lstStyle/>
        <a:p>
          <a:pPr lvl="0" algn="ctr" defTabSz="400050" rtl="0">
            <a:lnSpc>
              <a:spcPct val="90000"/>
            </a:lnSpc>
            <a:spcBef>
              <a:spcPct val="0"/>
            </a:spcBef>
            <a:spcAft>
              <a:spcPct val="35000"/>
            </a:spcAft>
          </a:pPr>
          <a:r>
            <a:rPr lang="en-US" sz="900" b="1" kern="1200" dirty="0" smtClean="0"/>
            <a:t>NOTE: The evaluation has immunity protection and cannot be used against the Respondent e.g. as related to the allegations or charge of deportability or ineligibility for relief</a:t>
          </a:r>
          <a:endParaRPr lang="en-US" sz="900" kern="1200" dirty="0"/>
        </a:p>
      </dsp:txBody>
      <dsp:txXfrm rot="16200000">
        <a:off x="3054205" y="1285896"/>
        <a:ext cx="3579849" cy="1008055"/>
      </dsp:txXfrm>
    </dsp:sp>
    <dsp:sp modelId="{F038A8FE-E1F9-4E4F-A1D0-E46279779699}">
      <dsp:nvSpPr>
        <dsp:cNvPr id="0" name=""/>
        <dsp:cNvSpPr/>
      </dsp:nvSpPr>
      <dsp:spPr>
        <a:xfrm rot="16200000">
          <a:off x="4137865" y="1285896"/>
          <a:ext cx="3579849" cy="1008055"/>
        </a:xfrm>
        <a:prstGeom prst="flowChartManualOperation">
          <a:avLst/>
        </a:prstGeom>
        <a:gradFill rotWithShape="0">
          <a:gsLst>
            <a:gs pos="0">
              <a:schemeClr val="accent3">
                <a:shade val="80000"/>
                <a:hueOff val="457480"/>
                <a:satOff val="-27357"/>
                <a:lumOff val="28703"/>
                <a:alphaOff val="0"/>
                <a:shade val="51000"/>
                <a:satMod val="130000"/>
              </a:schemeClr>
            </a:gs>
            <a:gs pos="80000">
              <a:schemeClr val="accent3">
                <a:shade val="80000"/>
                <a:hueOff val="457480"/>
                <a:satOff val="-27357"/>
                <a:lumOff val="28703"/>
                <a:alphaOff val="0"/>
                <a:shade val="93000"/>
                <a:satMod val="130000"/>
              </a:schemeClr>
            </a:gs>
            <a:gs pos="100000">
              <a:schemeClr val="accent3">
                <a:shade val="80000"/>
                <a:hueOff val="457480"/>
                <a:satOff val="-27357"/>
                <a:lumOff val="287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ctr" anchorCtr="0">
          <a:noAutofit/>
        </a:bodyPr>
        <a:lstStyle/>
        <a:p>
          <a:pPr lvl="0" algn="ctr" defTabSz="400050" rtl="0">
            <a:lnSpc>
              <a:spcPct val="90000"/>
            </a:lnSpc>
            <a:spcBef>
              <a:spcPct val="0"/>
            </a:spcBef>
            <a:spcAft>
              <a:spcPct val="35000"/>
            </a:spcAft>
          </a:pPr>
          <a:r>
            <a:rPr lang="en-US" sz="900" b="1" kern="1200" dirty="0" smtClean="0"/>
            <a:t>NOTE: The evaluator may be examined by the court or either party</a:t>
          </a:r>
          <a:endParaRPr lang="en-US" sz="900" kern="1200" dirty="0"/>
        </a:p>
      </dsp:txBody>
      <dsp:txXfrm rot="16200000">
        <a:off x="4137865" y="1285896"/>
        <a:ext cx="3579849" cy="1008055"/>
      </dsp:txXfrm>
    </dsp:sp>
    <dsp:sp modelId="{718776BE-EB38-4EF2-A309-FCBEC2A0DF71}">
      <dsp:nvSpPr>
        <dsp:cNvPr id="0" name=""/>
        <dsp:cNvSpPr/>
      </dsp:nvSpPr>
      <dsp:spPr>
        <a:xfrm rot="16200000">
          <a:off x="5221525" y="1285896"/>
          <a:ext cx="3579849" cy="1008055"/>
        </a:xfrm>
        <a:prstGeom prst="flowChartManualOperation">
          <a:avLst/>
        </a:prstGeom>
        <a:gradFill rotWithShape="0">
          <a:gsLst>
            <a:gs pos="0">
              <a:schemeClr val="accent3">
                <a:shade val="80000"/>
                <a:hueOff val="548976"/>
                <a:satOff val="-32828"/>
                <a:lumOff val="34444"/>
                <a:alphaOff val="0"/>
                <a:shade val="51000"/>
                <a:satMod val="130000"/>
              </a:schemeClr>
            </a:gs>
            <a:gs pos="80000">
              <a:schemeClr val="accent3">
                <a:shade val="80000"/>
                <a:hueOff val="548976"/>
                <a:satOff val="-32828"/>
                <a:lumOff val="34444"/>
                <a:alphaOff val="0"/>
                <a:shade val="93000"/>
                <a:satMod val="130000"/>
              </a:schemeClr>
            </a:gs>
            <a:gs pos="100000">
              <a:schemeClr val="accent3">
                <a:shade val="80000"/>
                <a:hueOff val="548976"/>
                <a:satOff val="-32828"/>
                <a:lumOff val="3444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0" rIns="57423" bIns="0" numCol="1" spcCol="1270" anchor="t" anchorCtr="0">
          <a:noAutofit/>
        </a:bodyPr>
        <a:lstStyle/>
        <a:p>
          <a:pPr lvl="0" algn="l" defTabSz="400050" rtl="0">
            <a:lnSpc>
              <a:spcPct val="90000"/>
            </a:lnSpc>
            <a:spcBef>
              <a:spcPct val="0"/>
            </a:spcBef>
            <a:spcAft>
              <a:spcPct val="35000"/>
            </a:spcAft>
          </a:pPr>
          <a:r>
            <a:rPr lang="en-US" sz="900" b="1" kern="1200" dirty="0" smtClean="0"/>
            <a:t>INTERPRETER: If an interpreter is needed, the Language Services Unit of the Office of Chief Immigration Judge will make arrangements</a:t>
          </a:r>
          <a:endParaRPr lang="en-US" sz="900" kern="1200" dirty="0"/>
        </a:p>
        <a:p>
          <a:pPr marL="57150" lvl="1" indent="-57150" algn="l" defTabSz="311150" rtl="0">
            <a:lnSpc>
              <a:spcPct val="90000"/>
            </a:lnSpc>
            <a:spcBef>
              <a:spcPct val="0"/>
            </a:spcBef>
            <a:spcAft>
              <a:spcPct val="15000"/>
            </a:spcAft>
            <a:buChar char="••"/>
          </a:pPr>
          <a:endParaRPr lang="en-US" sz="700" b="1" kern="1200" dirty="0"/>
        </a:p>
      </dsp:txBody>
      <dsp:txXfrm rot="16200000">
        <a:off x="5221525" y="1285896"/>
        <a:ext cx="3579849" cy="100805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8FE4FB-B2BF-4D39-B899-E27174A97225}">
      <dsp:nvSpPr>
        <dsp:cNvPr id="0" name=""/>
        <dsp:cNvSpPr/>
      </dsp:nvSpPr>
      <dsp:spPr>
        <a:xfrm>
          <a:off x="2406700" y="1573"/>
          <a:ext cx="2707538" cy="687827"/>
        </a:xfrm>
        <a:prstGeom prst="round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b="1" kern="1200" dirty="0" smtClean="0"/>
            <a:t>The IJ will consider the totality of the evidence and decide whether to appoint a </a:t>
          </a:r>
          <a:r>
            <a:rPr lang="en-US" sz="900" b="1" kern="1200" dirty="0" smtClean="0"/>
            <a:t>Qualified Legal Representative</a:t>
          </a:r>
          <a:endParaRPr lang="en-US" sz="900" kern="1200" dirty="0"/>
        </a:p>
      </dsp:txBody>
      <dsp:txXfrm>
        <a:off x="2406700" y="1573"/>
        <a:ext cx="2707538" cy="687827"/>
      </dsp:txXfrm>
    </dsp:sp>
    <dsp:sp modelId="{7C868F6A-7280-4A4E-8BC3-E2B5D6B0CA3C}">
      <dsp:nvSpPr>
        <dsp:cNvPr id="0" name=""/>
        <dsp:cNvSpPr/>
      </dsp:nvSpPr>
      <dsp:spPr>
        <a:xfrm>
          <a:off x="2406700" y="723791"/>
          <a:ext cx="2707538" cy="687827"/>
        </a:xfrm>
        <a:prstGeom prst="roundRect">
          <a:avLst/>
        </a:prstGeom>
        <a:gradFill rotWithShape="0">
          <a:gsLst>
            <a:gs pos="0">
              <a:schemeClr val="accent2">
                <a:shade val="50000"/>
                <a:hueOff val="-275585"/>
                <a:satOff val="3195"/>
                <a:lumOff val="19534"/>
                <a:alphaOff val="0"/>
                <a:shade val="51000"/>
                <a:satMod val="130000"/>
              </a:schemeClr>
            </a:gs>
            <a:gs pos="80000">
              <a:schemeClr val="accent2">
                <a:shade val="50000"/>
                <a:hueOff val="-275585"/>
                <a:satOff val="3195"/>
                <a:lumOff val="19534"/>
                <a:alphaOff val="0"/>
                <a:shade val="93000"/>
                <a:satMod val="130000"/>
              </a:schemeClr>
            </a:gs>
            <a:gs pos="100000">
              <a:schemeClr val="accent2">
                <a:shade val="50000"/>
                <a:hueOff val="-275585"/>
                <a:satOff val="3195"/>
                <a:lumOff val="195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b="1" kern="1200" dirty="0" smtClean="0"/>
            <a:t>PROBLEMS:</a:t>
          </a:r>
          <a:endParaRPr lang="en-US" sz="900" kern="1200" dirty="0"/>
        </a:p>
      </dsp:txBody>
      <dsp:txXfrm>
        <a:off x="2406700" y="723791"/>
        <a:ext cx="2707538" cy="687827"/>
      </dsp:txXfrm>
    </dsp:sp>
    <dsp:sp modelId="{9AA6A3F5-8876-4BBF-9EFF-4A4FACF491C9}">
      <dsp:nvSpPr>
        <dsp:cNvPr id="0" name=""/>
        <dsp:cNvSpPr/>
      </dsp:nvSpPr>
      <dsp:spPr>
        <a:xfrm>
          <a:off x="2406700" y="1446010"/>
          <a:ext cx="2707538" cy="687827"/>
        </a:xfrm>
        <a:prstGeom prst="roundRect">
          <a:avLst/>
        </a:prstGeom>
        <a:solidFill>
          <a:schemeClr val="accent2"/>
        </a:solidFill>
        <a:ln w="25400" cap="flat" cmpd="sng" algn="ctr">
          <a:solidFill>
            <a:schemeClr val="accent2">
              <a:shade val="50000"/>
            </a:schemeClr>
          </a:solidFill>
          <a:prstDash val="solid"/>
        </a:ln>
        <a:effectLst/>
        <a:scene3d>
          <a:camera prst="orthographicFront"/>
          <a:lightRig rig="threePt" dir="t">
            <a:rot lat="0" lon="0" rev="7500000"/>
          </a:lightRig>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b="1" kern="1200" dirty="0" smtClean="0"/>
            <a:t>Respondent is not represented at this hearing</a:t>
          </a:r>
          <a:endParaRPr lang="en-US" sz="900" kern="1200" dirty="0"/>
        </a:p>
      </dsp:txBody>
      <dsp:txXfrm>
        <a:off x="2406700" y="1446010"/>
        <a:ext cx="2707538" cy="687827"/>
      </dsp:txXfrm>
    </dsp:sp>
    <dsp:sp modelId="{266357D8-98E3-4535-B444-48388C1F776B}">
      <dsp:nvSpPr>
        <dsp:cNvPr id="0" name=""/>
        <dsp:cNvSpPr/>
      </dsp:nvSpPr>
      <dsp:spPr>
        <a:xfrm>
          <a:off x="2406700" y="2168229"/>
          <a:ext cx="2707538" cy="687827"/>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contourW="6350">
          <a:bevelT w="41275" h="19050" prst="angle"/>
          <a:contourClr>
            <a:schemeClr val="accent2">
              <a:shade val="25000"/>
              <a:satMod val="15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b="1" kern="1200" dirty="0" smtClean="0"/>
            <a:t>The psychiatrist/psychologist is not present at this hearing (although it would seem that the IJ could call the </a:t>
          </a:r>
          <a:r>
            <a:rPr lang="en-US" sz="900" b="1" kern="1200" dirty="0" err="1" smtClean="0"/>
            <a:t>mh</a:t>
          </a:r>
          <a:r>
            <a:rPr lang="en-US" sz="900" b="1" kern="1200" dirty="0" smtClean="0"/>
            <a:t> evaluator if s/he had questions)</a:t>
          </a:r>
          <a:endParaRPr lang="en-US" sz="900" kern="1200" dirty="0"/>
        </a:p>
      </dsp:txBody>
      <dsp:txXfrm>
        <a:off x="2406700" y="2168229"/>
        <a:ext cx="2707538" cy="687827"/>
      </dsp:txXfrm>
    </dsp:sp>
    <dsp:sp modelId="{4FDAF158-C3B6-43D9-9687-9D4526900020}">
      <dsp:nvSpPr>
        <dsp:cNvPr id="0" name=""/>
        <dsp:cNvSpPr/>
      </dsp:nvSpPr>
      <dsp:spPr>
        <a:xfrm>
          <a:off x="2406700" y="2890448"/>
          <a:ext cx="2707538" cy="687827"/>
        </a:xfrm>
        <a:prstGeom prst="roundRect">
          <a:avLst/>
        </a:prstGeom>
        <a:gradFill rotWithShape="0">
          <a:gsLst>
            <a:gs pos="0">
              <a:schemeClr val="accent2">
                <a:shade val="50000"/>
                <a:hueOff val="-275585"/>
                <a:satOff val="3195"/>
                <a:lumOff val="19534"/>
                <a:alphaOff val="0"/>
                <a:shade val="51000"/>
                <a:satMod val="130000"/>
              </a:schemeClr>
            </a:gs>
            <a:gs pos="80000">
              <a:schemeClr val="accent2">
                <a:shade val="50000"/>
                <a:hueOff val="-275585"/>
                <a:satOff val="3195"/>
                <a:lumOff val="19534"/>
                <a:alphaOff val="0"/>
                <a:shade val="93000"/>
                <a:satMod val="130000"/>
              </a:schemeClr>
            </a:gs>
            <a:gs pos="100000">
              <a:schemeClr val="accent2">
                <a:shade val="50000"/>
                <a:hueOff val="-275585"/>
                <a:satOff val="3195"/>
                <a:lumOff val="195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b="1" kern="1200" dirty="0" smtClean="0"/>
            <a:t>What if the </a:t>
          </a:r>
          <a:r>
            <a:rPr lang="en-US" sz="900" b="1" kern="1200" dirty="0" err="1" smtClean="0"/>
            <a:t>mh</a:t>
          </a:r>
          <a:r>
            <a:rPr lang="en-US" sz="900" b="1" kern="1200" dirty="0" smtClean="0"/>
            <a:t> evaluator determines Respondent is competent but is mentally ill?  Phase I does not address mentally ill individuals who are competent.  However, </a:t>
          </a:r>
          <a:r>
            <a:rPr lang="en-US" sz="900" b="1" kern="1200" dirty="0" smtClean="0"/>
            <a:t>M-A-M does</a:t>
          </a:r>
          <a:endParaRPr lang="en-US" sz="900" b="1" kern="1200" dirty="0"/>
        </a:p>
      </dsp:txBody>
      <dsp:txXfrm>
        <a:off x="2406700" y="2890448"/>
        <a:ext cx="2707538" cy="687827"/>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E580A4-B1EF-4059-93F9-61677F08DEC9}">
      <dsp:nvSpPr>
        <dsp:cNvPr id="0" name=""/>
        <dsp:cNvSpPr/>
      </dsp:nvSpPr>
      <dsp:spPr>
        <a:xfrm>
          <a:off x="0" y="231838"/>
          <a:ext cx="7520940" cy="6364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dirty="0" smtClean="0"/>
            <a:t>The IJ will consider the totality of the evidence and decide whether Respondent is mentally competent.</a:t>
          </a:r>
          <a:endParaRPr lang="en-US" sz="1700" kern="1200" dirty="0"/>
        </a:p>
      </dsp:txBody>
      <dsp:txXfrm>
        <a:off x="0" y="231838"/>
        <a:ext cx="7520940" cy="636480"/>
      </dsp:txXfrm>
    </dsp:sp>
    <dsp:sp modelId="{7CBCFC17-A053-43F7-AF69-5B11FCCF641D}">
      <dsp:nvSpPr>
        <dsp:cNvPr id="0" name=""/>
        <dsp:cNvSpPr/>
      </dsp:nvSpPr>
      <dsp:spPr>
        <a:xfrm>
          <a:off x="0" y="917278"/>
          <a:ext cx="7520940" cy="6364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dirty="0" smtClean="0"/>
            <a:t>If the IJ finds a detained </a:t>
          </a:r>
          <a:r>
            <a:rPr lang="en-US" sz="1700" b="1" i="1" kern="1200" dirty="0" smtClean="0"/>
            <a:t>pro se</a:t>
          </a:r>
          <a:r>
            <a:rPr lang="en-US" sz="1700" b="1" kern="1200" dirty="0" smtClean="0"/>
            <a:t> respondent to be mentally incompetent, he will appoint a QLR.  The respondent does not have the right to waive the QLR.</a:t>
          </a:r>
          <a:endParaRPr lang="en-US" sz="1700" kern="1200" dirty="0"/>
        </a:p>
      </dsp:txBody>
      <dsp:txXfrm>
        <a:off x="0" y="917278"/>
        <a:ext cx="7520940" cy="636480"/>
      </dsp:txXfrm>
    </dsp:sp>
    <dsp:sp modelId="{43EA90BC-3FBB-46DB-857C-13E5909BAC30}">
      <dsp:nvSpPr>
        <dsp:cNvPr id="0" name=""/>
        <dsp:cNvSpPr/>
      </dsp:nvSpPr>
      <dsp:spPr>
        <a:xfrm>
          <a:off x="0" y="1602718"/>
          <a:ext cx="7520940" cy="6364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dirty="0" smtClean="0"/>
            <a:t>There are very few trained and designated QLR’s in the field.</a:t>
          </a:r>
          <a:endParaRPr lang="en-US" sz="1700" b="1" kern="1200" dirty="0"/>
        </a:p>
      </dsp:txBody>
      <dsp:txXfrm>
        <a:off x="0" y="1602718"/>
        <a:ext cx="7520940" cy="636480"/>
      </dsp:txXfrm>
    </dsp:sp>
    <dsp:sp modelId="{0EF4B4D8-027C-41B5-96FB-5B2FFBDE727C}">
      <dsp:nvSpPr>
        <dsp:cNvPr id="0" name=""/>
        <dsp:cNvSpPr/>
      </dsp:nvSpPr>
      <dsp:spPr>
        <a:xfrm>
          <a:off x="0" y="2288158"/>
          <a:ext cx="7520940" cy="6364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dirty="0" smtClean="0"/>
            <a:t>The QLR’s in Houston are the attorneys at YMCA International Refugee Services.</a:t>
          </a:r>
          <a:endParaRPr lang="en-US" sz="1700" b="1" kern="1200" dirty="0"/>
        </a:p>
      </dsp:txBody>
      <dsp:txXfrm>
        <a:off x="0" y="2288158"/>
        <a:ext cx="7520940" cy="63648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03981C-914F-4599-8580-10EB1EA01DB2}">
      <dsp:nvSpPr>
        <dsp:cNvPr id="0" name=""/>
        <dsp:cNvSpPr/>
      </dsp:nvSpPr>
      <dsp:spPr>
        <a:xfrm>
          <a:off x="1970545" y="0"/>
          <a:ext cx="3579849" cy="3579849"/>
        </a:xfrm>
        <a:prstGeom prst="ellipse">
          <a:avLst/>
        </a:prstGeom>
        <a:solidFill>
          <a:schemeClr val="accent2">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US" sz="1900" b="1" kern="1200" dirty="0" smtClean="0"/>
            <a:t>In order to decide whether a QLR is an appropriate safeguard, the IJ will review the mental health evaluator’s assessment as to whether R can consult with and assist counsel.</a:t>
          </a:r>
          <a:endParaRPr lang="en-US" sz="1900" b="1" kern="1200" dirty="0"/>
        </a:p>
      </dsp:txBody>
      <dsp:txXfrm>
        <a:off x="1970545" y="0"/>
        <a:ext cx="3579849" cy="3579849"/>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151E9D-C6C8-4F7F-99F4-92382C7B5594}">
      <dsp:nvSpPr>
        <dsp:cNvPr id="0" name=""/>
        <dsp:cNvSpPr/>
      </dsp:nvSpPr>
      <dsp:spPr>
        <a:xfrm>
          <a:off x="872362" y="2048"/>
          <a:ext cx="2750578" cy="165034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The fact that an individual has been found to be incompetent may be part of the basis for a Particular Social Group.</a:t>
          </a:r>
          <a:endParaRPr lang="en-US" sz="1300" kern="1200" dirty="0"/>
        </a:p>
      </dsp:txBody>
      <dsp:txXfrm>
        <a:off x="872362" y="2048"/>
        <a:ext cx="2750578" cy="1650346"/>
      </dsp:txXfrm>
    </dsp:sp>
    <dsp:sp modelId="{8EBCB1A1-1BF1-4225-A010-46A1ADB0B7F8}">
      <dsp:nvSpPr>
        <dsp:cNvPr id="0" name=""/>
        <dsp:cNvSpPr/>
      </dsp:nvSpPr>
      <dsp:spPr>
        <a:xfrm>
          <a:off x="3897998" y="2048"/>
          <a:ext cx="2750578" cy="165034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If there is a pattern or practice of persecution of those similarly situated, then a grant of asylum is possible based on a well-founded fear of future persecution</a:t>
          </a:r>
          <a:endParaRPr lang="en-US" sz="1300" kern="1200" dirty="0"/>
        </a:p>
      </dsp:txBody>
      <dsp:txXfrm>
        <a:off x="3897998" y="2048"/>
        <a:ext cx="2750578" cy="1650346"/>
      </dsp:txXfrm>
    </dsp:sp>
    <dsp:sp modelId="{AF79F3EA-9160-4A14-BE5C-323064285E4A}">
      <dsp:nvSpPr>
        <dsp:cNvPr id="0" name=""/>
        <dsp:cNvSpPr/>
      </dsp:nvSpPr>
      <dsp:spPr>
        <a:xfrm>
          <a:off x="872362" y="1927453"/>
          <a:ext cx="2750578" cy="165034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E.g. in the home country, the Government or groups that the government is unwilling or unable to control may persecute mentally ill people by putting them in jail or in prayer camps, if medications and psychiatric treatment are not available, the individual will become psychotic and thus be socially visible.</a:t>
          </a:r>
          <a:endParaRPr lang="en-US" sz="1300" kern="1200" dirty="0"/>
        </a:p>
      </dsp:txBody>
      <dsp:txXfrm>
        <a:off x="872362" y="1927453"/>
        <a:ext cx="2750578" cy="1650346"/>
      </dsp:txXfrm>
    </dsp:sp>
    <dsp:sp modelId="{F57F9C3C-CC58-434C-A7F1-4B1A724CE6A1}">
      <dsp:nvSpPr>
        <dsp:cNvPr id="0" name=""/>
        <dsp:cNvSpPr/>
      </dsp:nvSpPr>
      <dsp:spPr>
        <a:xfrm>
          <a:off x="3897998" y="1927453"/>
          <a:ext cx="2750578" cy="165034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Humanitarian asylum may be an avenue of relief</a:t>
          </a:r>
          <a:endParaRPr lang="en-US" sz="1300" b="1" kern="1200" dirty="0"/>
        </a:p>
      </dsp:txBody>
      <dsp:txXfrm>
        <a:off x="3897998" y="1927453"/>
        <a:ext cx="2750578" cy="1650346"/>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AB96BC-D642-4E44-88B7-D3E5CCE656F1}">
      <dsp:nvSpPr>
        <dsp:cNvPr id="0" name=""/>
        <dsp:cNvSpPr/>
      </dsp:nvSpPr>
      <dsp:spPr>
        <a:xfrm>
          <a:off x="0" y="0"/>
          <a:ext cx="2782956" cy="3108325"/>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577B3F-3428-4AF0-8B07-4A651C51A1B7}">
      <dsp:nvSpPr>
        <dsp:cNvPr id="0" name=""/>
        <dsp:cNvSpPr/>
      </dsp:nvSpPr>
      <dsp:spPr>
        <a:xfrm>
          <a:off x="1391478" y="311136"/>
          <a:ext cx="1808921" cy="1104912"/>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Medical Records</a:t>
          </a:r>
          <a:endParaRPr lang="en-US" sz="1400" kern="1200" dirty="0"/>
        </a:p>
        <a:p>
          <a:pPr marL="57150" lvl="1" indent="-57150" algn="l" defTabSz="488950">
            <a:lnSpc>
              <a:spcPct val="90000"/>
            </a:lnSpc>
            <a:spcBef>
              <a:spcPct val="0"/>
            </a:spcBef>
            <a:spcAft>
              <a:spcPct val="15000"/>
            </a:spcAft>
            <a:buChar char="••"/>
          </a:pPr>
          <a:r>
            <a:rPr lang="en-US" sz="1100" kern="1200" dirty="0" smtClean="0"/>
            <a:t>To establish presence and hardship</a:t>
          </a:r>
          <a:endParaRPr lang="en-US" sz="1100" kern="1200" dirty="0"/>
        </a:p>
      </dsp:txBody>
      <dsp:txXfrm>
        <a:off x="1391478" y="311136"/>
        <a:ext cx="1808921" cy="1104912"/>
      </dsp:txXfrm>
    </dsp:sp>
    <dsp:sp modelId="{29BFD8BA-4613-471E-9EF0-F0E345F72A89}">
      <dsp:nvSpPr>
        <dsp:cNvPr id="0" name=""/>
        <dsp:cNvSpPr/>
      </dsp:nvSpPr>
      <dsp:spPr>
        <a:xfrm>
          <a:off x="1391478" y="1554162"/>
          <a:ext cx="1808921" cy="1104912"/>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Affidavits</a:t>
          </a:r>
          <a:endParaRPr lang="en-US" sz="1400" kern="1200" dirty="0"/>
        </a:p>
        <a:p>
          <a:pPr marL="57150" lvl="1" indent="-57150" algn="l" defTabSz="488950">
            <a:lnSpc>
              <a:spcPct val="90000"/>
            </a:lnSpc>
            <a:spcBef>
              <a:spcPct val="0"/>
            </a:spcBef>
            <a:spcAft>
              <a:spcPct val="15000"/>
            </a:spcAft>
            <a:buChar char="••"/>
          </a:pPr>
          <a:r>
            <a:rPr lang="en-US" sz="1100" kern="1200" dirty="0" smtClean="0"/>
            <a:t>Family members and friends to assist with rehabilitation-</a:t>
          </a:r>
          <a:r>
            <a:rPr lang="en-US" sz="1100" kern="1200" dirty="0" err="1" smtClean="0"/>
            <a:t>equities,etc</a:t>
          </a:r>
          <a:endParaRPr lang="en-US" sz="1100" kern="1200" dirty="0"/>
        </a:p>
      </dsp:txBody>
      <dsp:txXfrm>
        <a:off x="1391478" y="1554162"/>
        <a:ext cx="1808921" cy="11049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9B2963-F397-4784-A693-656EBFB93E8C}">
      <dsp:nvSpPr>
        <dsp:cNvPr id="0" name=""/>
        <dsp:cNvSpPr/>
      </dsp:nvSpPr>
      <dsp:spPr>
        <a:xfrm>
          <a:off x="0" y="40189"/>
          <a:ext cx="7520940" cy="59319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kern="1200" dirty="0" smtClean="0"/>
            <a:t>Whether Respondent:</a:t>
          </a:r>
          <a:endParaRPr lang="en-US" sz="2600" kern="1200" dirty="0"/>
        </a:p>
      </dsp:txBody>
      <dsp:txXfrm>
        <a:off x="0" y="40189"/>
        <a:ext cx="7520940" cy="593190"/>
      </dsp:txXfrm>
    </dsp:sp>
    <dsp:sp modelId="{20E76708-8E22-4910-9F44-13F1E006A29F}">
      <dsp:nvSpPr>
        <dsp:cNvPr id="0" name=""/>
        <dsp:cNvSpPr/>
      </dsp:nvSpPr>
      <dsp:spPr>
        <a:xfrm>
          <a:off x="0" y="633379"/>
          <a:ext cx="7520940" cy="2906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7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b="1" kern="1200" dirty="0" smtClean="0"/>
            <a:t>Understands the nature and object of proceedings</a:t>
          </a:r>
          <a:endParaRPr lang="en-US" sz="2000" kern="1200" dirty="0"/>
        </a:p>
        <a:p>
          <a:pPr marL="228600" lvl="1" indent="-228600" algn="l" defTabSz="889000" rtl="0">
            <a:lnSpc>
              <a:spcPct val="90000"/>
            </a:lnSpc>
            <a:spcBef>
              <a:spcPct val="0"/>
            </a:spcBef>
            <a:spcAft>
              <a:spcPct val="20000"/>
            </a:spcAft>
            <a:buChar char="••"/>
          </a:pPr>
          <a:r>
            <a:rPr lang="en-US" sz="2000" b="1" kern="1200" dirty="0" smtClean="0"/>
            <a:t>Can consult with his attorney or representative (if there is one)</a:t>
          </a:r>
          <a:endParaRPr lang="en-US" sz="2000" kern="1200" dirty="0"/>
        </a:p>
        <a:p>
          <a:pPr marL="228600" lvl="1" indent="-228600" algn="l" defTabSz="889000" rtl="0">
            <a:lnSpc>
              <a:spcPct val="90000"/>
            </a:lnSpc>
            <a:spcBef>
              <a:spcPct val="0"/>
            </a:spcBef>
            <a:spcAft>
              <a:spcPct val="20000"/>
            </a:spcAft>
            <a:buChar char="••"/>
          </a:pPr>
          <a:r>
            <a:rPr lang="en-US" sz="2000" b="1" kern="1200" dirty="0" smtClean="0"/>
            <a:t>Has a reasonable opportunity to examine and present evidence, and cross-examine witnesses</a:t>
          </a:r>
          <a:endParaRPr lang="en-US" sz="2000" kern="1200" dirty="0"/>
        </a:p>
        <a:p>
          <a:pPr marL="228600" lvl="1" indent="-228600" algn="l" defTabSz="889000" rtl="0">
            <a:lnSpc>
              <a:spcPct val="90000"/>
            </a:lnSpc>
            <a:spcBef>
              <a:spcPct val="0"/>
            </a:spcBef>
            <a:spcAft>
              <a:spcPct val="20000"/>
            </a:spcAft>
            <a:buChar char="••"/>
          </a:pPr>
          <a:r>
            <a:rPr lang="en-US" sz="2000" b="1" kern="1200" dirty="0" smtClean="0"/>
            <a:t>Board cited </a:t>
          </a:r>
          <a:r>
            <a:rPr lang="en-US" sz="2000" b="1" i="1" kern="1200" dirty="0" smtClean="0"/>
            <a:t>Matter of </a:t>
          </a:r>
          <a:r>
            <a:rPr lang="en-US" sz="2000" b="1" i="1" kern="1200" dirty="0" err="1" smtClean="0"/>
            <a:t>Sinclitico</a:t>
          </a:r>
          <a:r>
            <a:rPr lang="en-US" sz="2000" b="1" kern="1200" dirty="0" smtClean="0"/>
            <a:t>, 15 I&amp;N Dec. 320 (BIA 1975): R is incompetent to voluntarily surrender his U.S. citizenship based on his apparent inability to understand questions, medical evidence of schizophrenia and testimony from his brother regarding his mental illness</a:t>
          </a:r>
          <a:endParaRPr lang="en-US" sz="2000" kern="1200" dirty="0"/>
        </a:p>
        <a:p>
          <a:pPr marL="228600" lvl="1" indent="-228600" algn="l" defTabSz="889000" rtl="0">
            <a:lnSpc>
              <a:spcPct val="90000"/>
            </a:lnSpc>
            <a:spcBef>
              <a:spcPct val="0"/>
            </a:spcBef>
            <a:spcAft>
              <a:spcPct val="20000"/>
            </a:spcAft>
            <a:buChar char="••"/>
          </a:pPr>
          <a:endParaRPr lang="en-US" sz="2000" b="1" kern="1200" dirty="0"/>
        </a:p>
      </dsp:txBody>
      <dsp:txXfrm>
        <a:off x="0" y="633379"/>
        <a:ext cx="7520940" cy="2906279"/>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D4EE3E-B8D9-4B14-A708-E42125AD4450}">
      <dsp:nvSpPr>
        <dsp:cNvPr id="0" name=""/>
        <dsp:cNvSpPr/>
      </dsp:nvSpPr>
      <dsp:spPr>
        <a:xfrm>
          <a:off x="0" y="0"/>
          <a:ext cx="2782956" cy="3108325"/>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0D0F16-E488-4885-9EFD-F52C4309B039}">
      <dsp:nvSpPr>
        <dsp:cNvPr id="0" name=""/>
        <dsp:cNvSpPr/>
      </dsp:nvSpPr>
      <dsp:spPr>
        <a:xfrm>
          <a:off x="1391478" y="312502"/>
          <a:ext cx="1808921" cy="735798"/>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Remind Court of respondent’s inability to recall facts and details due to mental health status</a:t>
          </a:r>
          <a:endParaRPr lang="en-US" sz="1100" kern="1200" dirty="0"/>
        </a:p>
      </dsp:txBody>
      <dsp:txXfrm>
        <a:off x="1391478" y="312502"/>
        <a:ext cx="1808921" cy="735798"/>
      </dsp:txXfrm>
    </dsp:sp>
    <dsp:sp modelId="{6A76C4F7-F701-4528-BFBB-4A54BB18519C}">
      <dsp:nvSpPr>
        <dsp:cNvPr id="0" name=""/>
        <dsp:cNvSpPr/>
      </dsp:nvSpPr>
      <dsp:spPr>
        <a:xfrm>
          <a:off x="1391478" y="1140275"/>
          <a:ext cx="1808921" cy="735798"/>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Try to stipulate when possible to avoid exposure for the respondent</a:t>
          </a:r>
          <a:endParaRPr lang="en-US" sz="1100" kern="1200" dirty="0"/>
        </a:p>
      </dsp:txBody>
      <dsp:txXfrm>
        <a:off x="1391478" y="1140275"/>
        <a:ext cx="1808921" cy="735798"/>
      </dsp:txXfrm>
    </dsp:sp>
    <dsp:sp modelId="{877B76A0-6785-4ABA-B37F-81D0F81BAB70}">
      <dsp:nvSpPr>
        <dsp:cNvPr id="0" name=""/>
        <dsp:cNvSpPr/>
      </dsp:nvSpPr>
      <dsp:spPr>
        <a:xfrm>
          <a:off x="1391478" y="1968049"/>
          <a:ext cx="1808921" cy="735798"/>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Use an expert when feasible </a:t>
          </a:r>
          <a:endParaRPr lang="en-US" sz="1100" kern="1200" dirty="0"/>
        </a:p>
      </dsp:txBody>
      <dsp:txXfrm>
        <a:off x="1391478" y="1968049"/>
        <a:ext cx="1808921" cy="735798"/>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CACA3C-6D3B-4942-8685-683993DB45DF}">
      <dsp:nvSpPr>
        <dsp:cNvPr id="0" name=""/>
        <dsp:cNvSpPr/>
      </dsp:nvSpPr>
      <dsp:spPr>
        <a:xfrm>
          <a:off x="2686843" y="44747"/>
          <a:ext cx="2147887" cy="2147887"/>
        </a:xfrm>
        <a:prstGeom prst="ellipse">
          <a:avLst/>
        </a:prstGeom>
        <a:solidFill>
          <a:schemeClr val="accent3">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Reactive Mental Illness vs. Endogenous?</a:t>
          </a:r>
          <a:endParaRPr lang="en-US" sz="1800" kern="1200" dirty="0"/>
        </a:p>
      </dsp:txBody>
      <dsp:txXfrm>
        <a:off x="2973228" y="420627"/>
        <a:ext cx="1575117" cy="966549"/>
      </dsp:txXfrm>
    </dsp:sp>
    <dsp:sp modelId="{D9785635-0C98-468C-8193-666A90868D27}">
      <dsp:nvSpPr>
        <dsp:cNvPr id="0" name=""/>
        <dsp:cNvSpPr/>
      </dsp:nvSpPr>
      <dsp:spPr>
        <a:xfrm>
          <a:off x="3461873" y="1387177"/>
          <a:ext cx="2147887" cy="2147887"/>
        </a:xfrm>
        <a:prstGeom prst="ellipse">
          <a:avLst/>
        </a:prstGeom>
        <a:solidFill>
          <a:schemeClr val="accent3">
            <a:shade val="80000"/>
            <a:alpha val="50000"/>
            <a:hueOff val="274488"/>
            <a:satOff val="-16414"/>
            <a:lumOff val="1722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Treatment options- short term or long term?</a:t>
          </a:r>
          <a:endParaRPr lang="en-US" sz="1800" kern="1200" dirty="0"/>
        </a:p>
      </dsp:txBody>
      <dsp:txXfrm>
        <a:off x="4118768" y="1942048"/>
        <a:ext cx="1288732" cy="1181337"/>
      </dsp:txXfrm>
    </dsp:sp>
    <dsp:sp modelId="{C2488EAC-9E65-4F74-B23E-ADA75C298B7F}">
      <dsp:nvSpPr>
        <dsp:cNvPr id="0" name=""/>
        <dsp:cNvSpPr/>
      </dsp:nvSpPr>
      <dsp:spPr>
        <a:xfrm>
          <a:off x="1911814" y="1387177"/>
          <a:ext cx="2147887" cy="2147887"/>
        </a:xfrm>
        <a:prstGeom prst="ellipse">
          <a:avLst/>
        </a:prstGeom>
        <a:solidFill>
          <a:schemeClr val="accent3">
            <a:shade val="80000"/>
            <a:alpha val="50000"/>
            <a:hueOff val="548976"/>
            <a:satOff val="-32828"/>
            <a:lumOff val="3444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Type of mental incapacity- temporary or permanent?</a:t>
          </a:r>
          <a:endParaRPr lang="en-US" sz="1800" kern="1200" dirty="0"/>
        </a:p>
      </dsp:txBody>
      <dsp:txXfrm>
        <a:off x="2114073" y="1942048"/>
        <a:ext cx="1288732" cy="1181337"/>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2994F1-5F2E-48EB-9ED0-BC8DFF3CFF9D}">
      <dsp:nvSpPr>
        <dsp:cNvPr id="0" name=""/>
        <dsp:cNvSpPr/>
      </dsp:nvSpPr>
      <dsp:spPr>
        <a:xfrm>
          <a:off x="0" y="638644"/>
          <a:ext cx="7520940" cy="302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DFC60A-2EA0-4F1B-B9F2-7EBD10146314}">
      <dsp:nvSpPr>
        <dsp:cNvPr id="0" name=""/>
        <dsp:cNvSpPr/>
      </dsp:nvSpPr>
      <dsp:spPr>
        <a:xfrm>
          <a:off x="376047" y="461524"/>
          <a:ext cx="5264658" cy="35424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8992" tIns="0" rIns="198992" bIns="0" numCol="1" spcCol="1270" anchor="ctr" anchorCtr="0">
          <a:noAutofit/>
        </a:bodyPr>
        <a:lstStyle/>
        <a:p>
          <a:pPr lvl="0" algn="l" defTabSz="533400" rtl="0">
            <a:lnSpc>
              <a:spcPct val="90000"/>
            </a:lnSpc>
            <a:spcBef>
              <a:spcPct val="0"/>
            </a:spcBef>
            <a:spcAft>
              <a:spcPct val="35000"/>
            </a:spcAft>
          </a:pPr>
          <a:r>
            <a:rPr lang="en-US" sz="1200" b="1" kern="1200" dirty="0" smtClean="0"/>
            <a:t>Negotiation directly with the ICE Attorney instead of the IJ</a:t>
          </a:r>
          <a:endParaRPr lang="en-US" sz="1200" kern="1200" dirty="0"/>
        </a:p>
      </dsp:txBody>
      <dsp:txXfrm>
        <a:off x="376047" y="461524"/>
        <a:ext cx="5264658" cy="354240"/>
      </dsp:txXfrm>
    </dsp:sp>
    <dsp:sp modelId="{9241D2ED-0986-4CC0-84DC-26D6D203039B}">
      <dsp:nvSpPr>
        <dsp:cNvPr id="0" name=""/>
        <dsp:cNvSpPr/>
      </dsp:nvSpPr>
      <dsp:spPr>
        <a:xfrm>
          <a:off x="0" y="1182964"/>
          <a:ext cx="7520940" cy="302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8DE0BB-E89B-4E8B-B5BC-A2E5811BC07C}">
      <dsp:nvSpPr>
        <dsp:cNvPr id="0" name=""/>
        <dsp:cNvSpPr/>
      </dsp:nvSpPr>
      <dsp:spPr>
        <a:xfrm>
          <a:off x="376047" y="1005844"/>
          <a:ext cx="5264658" cy="35424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8992" tIns="0" rIns="198992" bIns="0" numCol="1" spcCol="1270" anchor="ctr" anchorCtr="0">
          <a:noAutofit/>
        </a:bodyPr>
        <a:lstStyle/>
        <a:p>
          <a:pPr lvl="0" algn="l" defTabSz="533400" rtl="0">
            <a:lnSpc>
              <a:spcPct val="90000"/>
            </a:lnSpc>
            <a:spcBef>
              <a:spcPct val="0"/>
            </a:spcBef>
            <a:spcAft>
              <a:spcPct val="35000"/>
            </a:spcAft>
          </a:pPr>
          <a:r>
            <a:rPr lang="en-US" sz="1200" b="1" kern="1200" dirty="0" smtClean="0"/>
            <a:t>Can be used when no legal remedy available to cure removability</a:t>
          </a:r>
          <a:endParaRPr lang="en-US" sz="1200" kern="1200" dirty="0"/>
        </a:p>
      </dsp:txBody>
      <dsp:txXfrm>
        <a:off x="376047" y="1005844"/>
        <a:ext cx="5264658" cy="354240"/>
      </dsp:txXfrm>
    </dsp:sp>
    <dsp:sp modelId="{9FD05AFC-E119-497E-85D4-906CE21DE104}">
      <dsp:nvSpPr>
        <dsp:cNvPr id="0" name=""/>
        <dsp:cNvSpPr/>
      </dsp:nvSpPr>
      <dsp:spPr>
        <a:xfrm>
          <a:off x="0" y="1727284"/>
          <a:ext cx="7520940" cy="302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758A06-A91C-42DE-864F-FA35B8ED8767}">
      <dsp:nvSpPr>
        <dsp:cNvPr id="0" name=""/>
        <dsp:cNvSpPr/>
      </dsp:nvSpPr>
      <dsp:spPr>
        <a:xfrm>
          <a:off x="376047" y="1550164"/>
          <a:ext cx="5264658" cy="35424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8992" tIns="0" rIns="198992" bIns="0" numCol="1" spcCol="1270" anchor="ctr" anchorCtr="0">
          <a:noAutofit/>
        </a:bodyPr>
        <a:lstStyle/>
        <a:p>
          <a:pPr lvl="0" algn="l" defTabSz="533400" rtl="0">
            <a:lnSpc>
              <a:spcPct val="90000"/>
            </a:lnSpc>
            <a:spcBef>
              <a:spcPct val="0"/>
            </a:spcBef>
            <a:spcAft>
              <a:spcPct val="35000"/>
            </a:spcAft>
          </a:pPr>
          <a:r>
            <a:rPr lang="en-US" sz="1200" b="1" kern="1200" dirty="0" smtClean="0"/>
            <a:t>Prepare a request with evidence of humanitarian factors present in the case</a:t>
          </a:r>
          <a:endParaRPr lang="en-US" sz="1200" kern="1200" dirty="0"/>
        </a:p>
      </dsp:txBody>
      <dsp:txXfrm>
        <a:off x="376047" y="1550164"/>
        <a:ext cx="5264658" cy="354240"/>
      </dsp:txXfrm>
    </dsp:sp>
    <dsp:sp modelId="{48FB3CF8-FD3D-48C6-A721-6D42CDA3ED15}">
      <dsp:nvSpPr>
        <dsp:cNvPr id="0" name=""/>
        <dsp:cNvSpPr/>
      </dsp:nvSpPr>
      <dsp:spPr>
        <a:xfrm>
          <a:off x="0" y="2271604"/>
          <a:ext cx="7520940" cy="302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368C2F-B756-4469-972F-0571F2B642C4}">
      <dsp:nvSpPr>
        <dsp:cNvPr id="0" name=""/>
        <dsp:cNvSpPr/>
      </dsp:nvSpPr>
      <dsp:spPr>
        <a:xfrm>
          <a:off x="376047" y="2094484"/>
          <a:ext cx="5264658" cy="35424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8992" tIns="0" rIns="198992" bIns="0" numCol="1" spcCol="1270" anchor="ctr" anchorCtr="0">
          <a:noAutofit/>
        </a:bodyPr>
        <a:lstStyle/>
        <a:p>
          <a:pPr lvl="0" algn="l" defTabSz="533400" rtl="0">
            <a:lnSpc>
              <a:spcPct val="90000"/>
            </a:lnSpc>
            <a:spcBef>
              <a:spcPct val="0"/>
            </a:spcBef>
            <a:spcAft>
              <a:spcPct val="35000"/>
            </a:spcAft>
          </a:pPr>
          <a:r>
            <a:rPr lang="en-US" sz="1200" b="1" kern="1200" dirty="0" smtClean="0"/>
            <a:t>Offer a creative solution that provides an element of both safety for the community and protection for the respondent</a:t>
          </a:r>
          <a:endParaRPr lang="en-US" sz="1200" kern="1200" dirty="0"/>
        </a:p>
      </dsp:txBody>
      <dsp:txXfrm>
        <a:off x="376047" y="2094484"/>
        <a:ext cx="5264658" cy="354240"/>
      </dsp:txXfrm>
    </dsp:sp>
    <dsp:sp modelId="{0F68951C-C7E2-439F-9561-7408C4AF81E5}">
      <dsp:nvSpPr>
        <dsp:cNvPr id="0" name=""/>
        <dsp:cNvSpPr/>
      </dsp:nvSpPr>
      <dsp:spPr>
        <a:xfrm>
          <a:off x="0" y="2815924"/>
          <a:ext cx="7520940" cy="302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55B283-364E-4962-96B5-492DEE4A2660}">
      <dsp:nvSpPr>
        <dsp:cNvPr id="0" name=""/>
        <dsp:cNvSpPr/>
      </dsp:nvSpPr>
      <dsp:spPr>
        <a:xfrm>
          <a:off x="376047" y="2638804"/>
          <a:ext cx="5264658" cy="354240"/>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8992" tIns="0" rIns="198992" bIns="0" numCol="1" spcCol="1270" anchor="ctr" anchorCtr="0">
          <a:noAutofit/>
        </a:bodyPr>
        <a:lstStyle/>
        <a:p>
          <a:pPr lvl="0" algn="l" defTabSz="533400" rtl="0">
            <a:lnSpc>
              <a:spcPct val="90000"/>
            </a:lnSpc>
            <a:spcBef>
              <a:spcPct val="0"/>
            </a:spcBef>
            <a:spcAft>
              <a:spcPct val="35000"/>
            </a:spcAft>
          </a:pPr>
          <a:r>
            <a:rPr lang="en-US" sz="1200" b="1" kern="1200" dirty="0" smtClean="0"/>
            <a:t>Joint request  for exercise of prosecutorial discretion alleviates the IJ from having to  take full responsibility for termination or admin closure</a:t>
          </a:r>
          <a:endParaRPr lang="en-US" sz="1200" b="1" kern="1200" dirty="0"/>
        </a:p>
      </dsp:txBody>
      <dsp:txXfrm>
        <a:off x="376047" y="2638804"/>
        <a:ext cx="5264658" cy="3542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EAA92F-E6FB-479B-8604-8E45195FF9DB}">
      <dsp:nvSpPr>
        <dsp:cNvPr id="0" name=""/>
        <dsp:cNvSpPr/>
      </dsp:nvSpPr>
      <dsp:spPr>
        <a:xfrm>
          <a:off x="0" y="75154"/>
          <a:ext cx="7520940" cy="41066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IMMIGRATION JUDGE CAN:</a:t>
          </a:r>
          <a:endParaRPr lang="en-US" sz="1800" kern="1200" dirty="0"/>
        </a:p>
      </dsp:txBody>
      <dsp:txXfrm>
        <a:off x="0" y="75154"/>
        <a:ext cx="7520940" cy="410669"/>
      </dsp:txXfrm>
    </dsp:sp>
    <dsp:sp modelId="{8E0A07CF-DF06-46A9-B224-ED671432C1A4}">
      <dsp:nvSpPr>
        <dsp:cNvPr id="0" name=""/>
        <dsp:cNvSpPr/>
      </dsp:nvSpPr>
      <dsp:spPr>
        <a:xfrm>
          <a:off x="0" y="485824"/>
          <a:ext cx="7520940" cy="2608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79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US" sz="1400" b="1" kern="1200" dirty="0" smtClean="0"/>
            <a:t>Ask Respondent basic questions to assess his ability to understand the nature and object of the proceedings</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Grant a continuance to enable parties to collect relevant documentary evidence or so that R can obtain an attorney or medical treatment</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Solicit testimony from family or close friends</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Order a mental competency evaluation</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Close hearing to the public</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Waive Respondent’s appearance</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Assist with development of the record including examination and cross-examination of witnesses</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Reserve right to appeal for Respondent</a:t>
          </a:r>
          <a:endParaRPr lang="en-US" sz="1400" kern="1200" dirty="0"/>
        </a:p>
        <a:p>
          <a:pPr marL="114300" lvl="1" indent="-114300" algn="l" defTabSz="622300" rtl="0">
            <a:lnSpc>
              <a:spcPct val="90000"/>
            </a:lnSpc>
            <a:spcBef>
              <a:spcPct val="0"/>
            </a:spcBef>
            <a:spcAft>
              <a:spcPct val="20000"/>
            </a:spcAft>
            <a:buChar char="••"/>
          </a:pPr>
          <a:r>
            <a:rPr lang="en-US" sz="1400" b="1" kern="1200" dirty="0" smtClean="0"/>
            <a:t>Change venue to enable R to be closer to family or treatment programs</a:t>
          </a:r>
          <a:endParaRPr lang="en-US" sz="1400" kern="1200" dirty="0"/>
        </a:p>
      </dsp:txBody>
      <dsp:txXfrm>
        <a:off x="0" y="485824"/>
        <a:ext cx="7520940" cy="2608200"/>
      </dsp:txXfrm>
    </dsp:sp>
    <dsp:sp modelId="{04CFA9B2-21AD-4834-8984-3C769A468AEF}">
      <dsp:nvSpPr>
        <dsp:cNvPr id="0" name=""/>
        <dsp:cNvSpPr/>
      </dsp:nvSpPr>
      <dsp:spPr>
        <a:xfrm>
          <a:off x="0" y="3094024"/>
          <a:ext cx="7520940" cy="410669"/>
        </a:xfrm>
        <a:prstGeom prst="round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endParaRPr lang="en-US" sz="1800" b="1" kern="1200" dirty="0"/>
        </a:p>
      </dsp:txBody>
      <dsp:txXfrm>
        <a:off x="0" y="3094024"/>
        <a:ext cx="7520940" cy="41066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25C356-6DAA-432D-8A51-2F52BC78BC13}">
      <dsp:nvSpPr>
        <dsp:cNvPr id="0" name=""/>
        <dsp:cNvSpPr/>
      </dsp:nvSpPr>
      <dsp:spPr>
        <a:xfrm>
          <a:off x="91417" y="0"/>
          <a:ext cx="6392799" cy="1038383"/>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IJ must articulate his reasoning and decision regarding R’s competency on the record</a:t>
          </a:r>
          <a:endParaRPr lang="en-US" sz="1600" kern="1200" dirty="0">
            <a:solidFill>
              <a:schemeClr val="bg1"/>
            </a:solidFill>
          </a:endParaRPr>
        </a:p>
      </dsp:txBody>
      <dsp:txXfrm>
        <a:off x="91417" y="0"/>
        <a:ext cx="5333129" cy="1038383"/>
      </dsp:txXfrm>
    </dsp:sp>
    <dsp:sp modelId="{66C42236-5037-44B7-B9CF-22D6D40CE7F3}">
      <dsp:nvSpPr>
        <dsp:cNvPr id="0" name=""/>
        <dsp:cNvSpPr/>
      </dsp:nvSpPr>
      <dsp:spPr>
        <a:xfrm>
          <a:off x="564070" y="1211446"/>
          <a:ext cx="6392799" cy="1038383"/>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shade val="25000"/>
              <a:satMod val="15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Where no procedural safeguard would ensure a fair hearing, IJ may administrative close the case even if one of the parties opposes this course of action.  </a:t>
          </a:r>
          <a:r>
            <a:rPr lang="en-US" sz="1600" b="1" i="1" kern="1200" dirty="0" smtClean="0">
              <a:solidFill>
                <a:schemeClr val="bg1"/>
              </a:solidFill>
            </a:rPr>
            <a:t>Matter of </a:t>
          </a:r>
          <a:r>
            <a:rPr lang="en-US" sz="1600" b="1" i="1" kern="1200" dirty="0" err="1" smtClean="0">
              <a:solidFill>
                <a:schemeClr val="bg1"/>
              </a:solidFill>
            </a:rPr>
            <a:t>Avetisyan</a:t>
          </a:r>
          <a:r>
            <a:rPr lang="en-US" sz="1600" b="1" kern="1200" dirty="0" smtClean="0">
              <a:solidFill>
                <a:schemeClr val="bg1"/>
              </a:solidFill>
            </a:rPr>
            <a:t>, 25 I&amp;N Dec. 288 (BIA  2012)</a:t>
          </a:r>
          <a:endParaRPr lang="en-US" sz="1600" kern="1200" dirty="0">
            <a:solidFill>
              <a:schemeClr val="bg1"/>
            </a:solidFill>
          </a:endParaRPr>
        </a:p>
      </dsp:txBody>
      <dsp:txXfrm>
        <a:off x="564070" y="1211446"/>
        <a:ext cx="5153779" cy="1038383"/>
      </dsp:txXfrm>
    </dsp:sp>
    <dsp:sp modelId="{22160553-6B17-48F3-A35A-9C61249677E3}">
      <dsp:nvSpPr>
        <dsp:cNvPr id="0" name=""/>
        <dsp:cNvSpPr/>
      </dsp:nvSpPr>
      <dsp:spPr>
        <a:xfrm>
          <a:off x="1128140" y="2422893"/>
          <a:ext cx="6392799" cy="1038383"/>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shade val="25000"/>
              <a:satMod val="15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Note: Some IJ’s have terminated proceedings  </a:t>
          </a:r>
          <a:r>
            <a:rPr lang="en-US" sz="1600" b="1" i="1" kern="1200" dirty="0" smtClean="0">
              <a:solidFill>
                <a:schemeClr val="bg1"/>
              </a:solidFill>
            </a:rPr>
            <a:t>See Immigration Judge </a:t>
          </a:r>
          <a:r>
            <a:rPr lang="en-US" sz="1600" b="1" i="1" kern="1200" dirty="0" err="1" smtClean="0">
              <a:solidFill>
                <a:schemeClr val="bg1"/>
              </a:solidFill>
            </a:rPr>
            <a:t>Benchbook</a:t>
          </a:r>
          <a:r>
            <a:rPr lang="en-US" sz="1600" b="1" i="1" kern="1200" dirty="0" smtClean="0">
              <a:solidFill>
                <a:schemeClr val="bg1"/>
              </a:solidFill>
            </a:rPr>
            <a:t> </a:t>
          </a:r>
          <a:endParaRPr lang="en-US" sz="1600" b="1" kern="1200" dirty="0">
            <a:solidFill>
              <a:schemeClr val="bg1"/>
            </a:solidFill>
          </a:endParaRPr>
        </a:p>
        <a:p>
          <a:pPr marL="114300" lvl="1" indent="-114300" algn="l" defTabSz="533400" rtl="0">
            <a:lnSpc>
              <a:spcPct val="90000"/>
            </a:lnSpc>
            <a:spcBef>
              <a:spcPct val="0"/>
            </a:spcBef>
            <a:spcAft>
              <a:spcPct val="15000"/>
            </a:spcAft>
            <a:buChar char="••"/>
          </a:pPr>
          <a:endParaRPr lang="en-US" sz="1200" b="1" kern="1200" dirty="0"/>
        </a:p>
      </dsp:txBody>
      <dsp:txXfrm>
        <a:off x="1128140" y="2422893"/>
        <a:ext cx="5153779" cy="1038383"/>
      </dsp:txXfrm>
    </dsp:sp>
    <dsp:sp modelId="{CE73F4A7-071A-4F2D-BFCA-485F16236383}">
      <dsp:nvSpPr>
        <dsp:cNvPr id="0" name=""/>
        <dsp:cNvSpPr/>
      </dsp:nvSpPr>
      <dsp:spPr>
        <a:xfrm>
          <a:off x="5717849" y="787440"/>
          <a:ext cx="674949" cy="674949"/>
        </a:xfrm>
        <a:prstGeom prst="downArrow">
          <a:avLst>
            <a:gd name="adj1" fmla="val 55000"/>
            <a:gd name="adj2" fmla="val 45000"/>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5717849" y="787440"/>
        <a:ext cx="674949" cy="674949"/>
      </dsp:txXfrm>
    </dsp:sp>
    <dsp:sp modelId="{B52CF732-6B24-4956-9B7B-8C0943FBE9B2}">
      <dsp:nvSpPr>
        <dsp:cNvPr id="0" name=""/>
        <dsp:cNvSpPr/>
      </dsp:nvSpPr>
      <dsp:spPr>
        <a:xfrm>
          <a:off x="6281920" y="1991964"/>
          <a:ext cx="674949" cy="674949"/>
        </a:xfrm>
        <a:prstGeom prst="downArrow">
          <a:avLst>
            <a:gd name="adj1" fmla="val 55000"/>
            <a:gd name="adj2" fmla="val 45000"/>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281920" y="1991964"/>
        <a:ext cx="674949" cy="67494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B64A75-1363-4582-81CC-5CC8B7253C45}">
      <dsp:nvSpPr>
        <dsp:cNvPr id="0" name=""/>
        <dsp:cNvSpPr/>
      </dsp:nvSpPr>
      <dsp:spPr>
        <a:xfrm>
          <a:off x="6610" y="209351"/>
          <a:ext cx="1975715" cy="1185429"/>
        </a:xfrm>
        <a:prstGeom prst="roundRect">
          <a:avLst>
            <a:gd name="adj" fmla="val 10000"/>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dirty="0" smtClean="0"/>
            <a:t>The new Phase I Guidelines for Immigration Judges apply ONLY to DETAINED, PRO SE Respondents.</a:t>
          </a:r>
          <a:endParaRPr lang="en-US" sz="1100" kern="1200" dirty="0"/>
        </a:p>
      </dsp:txBody>
      <dsp:txXfrm>
        <a:off x="6610" y="209351"/>
        <a:ext cx="1975715" cy="1185429"/>
      </dsp:txXfrm>
    </dsp:sp>
    <dsp:sp modelId="{1207BB4C-C3D8-44D4-94EF-972B36420FDB}">
      <dsp:nvSpPr>
        <dsp:cNvPr id="0" name=""/>
        <dsp:cNvSpPr/>
      </dsp:nvSpPr>
      <dsp:spPr>
        <a:xfrm>
          <a:off x="2156188" y="557077"/>
          <a:ext cx="418851" cy="489977"/>
        </a:xfrm>
        <a:prstGeom prst="rightArrow">
          <a:avLst>
            <a:gd name="adj1" fmla="val 60000"/>
            <a:gd name="adj2" fmla="val 50000"/>
          </a:avLst>
        </a:prstGeom>
        <a:gradFill rotWithShape="0">
          <a:gsLst>
            <a:gs pos="0">
              <a:schemeClr val="accent3">
                <a:shade val="90000"/>
                <a:hueOff val="0"/>
                <a:satOff val="0"/>
                <a:lumOff val="0"/>
                <a:alphaOff val="0"/>
                <a:shade val="51000"/>
                <a:satMod val="130000"/>
              </a:schemeClr>
            </a:gs>
            <a:gs pos="80000">
              <a:schemeClr val="accent3">
                <a:shade val="90000"/>
                <a:hueOff val="0"/>
                <a:satOff val="0"/>
                <a:lumOff val="0"/>
                <a:alphaOff val="0"/>
                <a:shade val="93000"/>
                <a:satMod val="130000"/>
              </a:schemeClr>
            </a:gs>
            <a:gs pos="100000">
              <a:schemeClr val="accent3">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156188" y="557077"/>
        <a:ext cx="418851" cy="489977"/>
      </dsp:txXfrm>
    </dsp:sp>
    <dsp:sp modelId="{A9B347CB-92B1-4179-A637-A1470516FC91}">
      <dsp:nvSpPr>
        <dsp:cNvPr id="0" name=""/>
        <dsp:cNvSpPr/>
      </dsp:nvSpPr>
      <dsp:spPr>
        <a:xfrm>
          <a:off x="2772612" y="209351"/>
          <a:ext cx="1975715" cy="1185429"/>
        </a:xfrm>
        <a:prstGeom prst="roundRect">
          <a:avLst>
            <a:gd name="adj" fmla="val 10000"/>
          </a:avLst>
        </a:prstGeom>
        <a:gradFill rotWithShape="0">
          <a:gsLst>
            <a:gs pos="0">
              <a:schemeClr val="accent3">
                <a:shade val="80000"/>
                <a:hueOff val="137244"/>
                <a:satOff val="-8207"/>
                <a:lumOff val="8611"/>
                <a:alphaOff val="0"/>
                <a:shade val="51000"/>
                <a:satMod val="130000"/>
              </a:schemeClr>
            </a:gs>
            <a:gs pos="80000">
              <a:schemeClr val="accent3">
                <a:shade val="80000"/>
                <a:hueOff val="137244"/>
                <a:satOff val="-8207"/>
                <a:lumOff val="8611"/>
                <a:alphaOff val="0"/>
                <a:shade val="93000"/>
                <a:satMod val="130000"/>
              </a:schemeClr>
            </a:gs>
            <a:gs pos="100000">
              <a:schemeClr val="accent3">
                <a:shade val="80000"/>
                <a:hueOff val="137244"/>
                <a:satOff val="-8207"/>
                <a:lumOff val="861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dirty="0" smtClean="0"/>
            <a:t>M-A-M is a Board decision.  Phase I are  EOIR guidelines.</a:t>
          </a:r>
          <a:endParaRPr lang="en-US" sz="1100" kern="1200" dirty="0"/>
        </a:p>
      </dsp:txBody>
      <dsp:txXfrm>
        <a:off x="2772612" y="209351"/>
        <a:ext cx="1975715" cy="1185429"/>
      </dsp:txXfrm>
    </dsp:sp>
    <dsp:sp modelId="{DDE933E4-0196-4D43-A510-DF39A673B243}">
      <dsp:nvSpPr>
        <dsp:cNvPr id="0" name=""/>
        <dsp:cNvSpPr/>
      </dsp:nvSpPr>
      <dsp:spPr>
        <a:xfrm>
          <a:off x="4922190" y="557077"/>
          <a:ext cx="418851" cy="489977"/>
        </a:xfrm>
        <a:prstGeom prst="rightArrow">
          <a:avLst>
            <a:gd name="adj1" fmla="val 60000"/>
            <a:gd name="adj2" fmla="val 50000"/>
          </a:avLst>
        </a:prstGeom>
        <a:gradFill rotWithShape="0">
          <a:gsLst>
            <a:gs pos="0">
              <a:schemeClr val="accent3">
                <a:shade val="90000"/>
                <a:hueOff val="183325"/>
                <a:satOff val="-10798"/>
                <a:lumOff val="10735"/>
                <a:alphaOff val="0"/>
                <a:shade val="51000"/>
                <a:satMod val="130000"/>
              </a:schemeClr>
            </a:gs>
            <a:gs pos="80000">
              <a:schemeClr val="accent3">
                <a:shade val="90000"/>
                <a:hueOff val="183325"/>
                <a:satOff val="-10798"/>
                <a:lumOff val="10735"/>
                <a:alphaOff val="0"/>
                <a:shade val="93000"/>
                <a:satMod val="130000"/>
              </a:schemeClr>
            </a:gs>
            <a:gs pos="100000">
              <a:schemeClr val="accent3">
                <a:shade val="90000"/>
                <a:hueOff val="183325"/>
                <a:satOff val="-10798"/>
                <a:lumOff val="1073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922190" y="557077"/>
        <a:ext cx="418851" cy="489977"/>
      </dsp:txXfrm>
    </dsp:sp>
    <dsp:sp modelId="{FC99948A-452D-436D-A998-95A5EEFFA5BA}">
      <dsp:nvSpPr>
        <dsp:cNvPr id="0" name=""/>
        <dsp:cNvSpPr/>
      </dsp:nvSpPr>
      <dsp:spPr>
        <a:xfrm>
          <a:off x="5538614" y="209351"/>
          <a:ext cx="1975715" cy="1185429"/>
        </a:xfrm>
        <a:prstGeom prst="roundRect">
          <a:avLst>
            <a:gd name="adj" fmla="val 10000"/>
          </a:avLst>
        </a:prstGeom>
        <a:gradFill rotWithShape="0">
          <a:gsLst>
            <a:gs pos="0">
              <a:schemeClr val="accent3">
                <a:shade val="80000"/>
                <a:hueOff val="274488"/>
                <a:satOff val="-16414"/>
                <a:lumOff val="17222"/>
                <a:alphaOff val="0"/>
                <a:shade val="51000"/>
                <a:satMod val="130000"/>
              </a:schemeClr>
            </a:gs>
            <a:gs pos="80000">
              <a:schemeClr val="accent3">
                <a:shade val="80000"/>
                <a:hueOff val="274488"/>
                <a:satOff val="-16414"/>
                <a:lumOff val="17222"/>
                <a:alphaOff val="0"/>
                <a:shade val="93000"/>
                <a:satMod val="130000"/>
              </a:schemeClr>
            </a:gs>
            <a:gs pos="100000">
              <a:schemeClr val="accent3">
                <a:shade val="80000"/>
                <a:hueOff val="274488"/>
                <a:satOff val="-16414"/>
                <a:lumOff val="1722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dirty="0" smtClean="0"/>
            <a:t>M-A-M  applies to all respondents where there are indicia of incompetency.  </a:t>
          </a:r>
          <a:endParaRPr lang="en-US" sz="1100" kern="1200" dirty="0"/>
        </a:p>
      </dsp:txBody>
      <dsp:txXfrm>
        <a:off x="5538614" y="209351"/>
        <a:ext cx="1975715" cy="1185429"/>
      </dsp:txXfrm>
    </dsp:sp>
    <dsp:sp modelId="{0BD21880-48DA-41AB-AA76-BEDA3862C3AB}">
      <dsp:nvSpPr>
        <dsp:cNvPr id="0" name=""/>
        <dsp:cNvSpPr/>
      </dsp:nvSpPr>
      <dsp:spPr>
        <a:xfrm rot="5400000">
          <a:off x="6317046" y="1533081"/>
          <a:ext cx="418851" cy="489977"/>
        </a:xfrm>
        <a:prstGeom prst="rightArrow">
          <a:avLst>
            <a:gd name="adj1" fmla="val 60000"/>
            <a:gd name="adj2" fmla="val 50000"/>
          </a:avLst>
        </a:prstGeom>
        <a:gradFill rotWithShape="0">
          <a:gsLst>
            <a:gs pos="0">
              <a:schemeClr val="accent3">
                <a:shade val="90000"/>
                <a:hueOff val="366649"/>
                <a:satOff val="-21597"/>
                <a:lumOff val="21471"/>
                <a:alphaOff val="0"/>
                <a:shade val="51000"/>
                <a:satMod val="130000"/>
              </a:schemeClr>
            </a:gs>
            <a:gs pos="80000">
              <a:schemeClr val="accent3">
                <a:shade val="90000"/>
                <a:hueOff val="366649"/>
                <a:satOff val="-21597"/>
                <a:lumOff val="21471"/>
                <a:alphaOff val="0"/>
                <a:shade val="93000"/>
                <a:satMod val="130000"/>
              </a:schemeClr>
            </a:gs>
            <a:gs pos="100000">
              <a:schemeClr val="accent3">
                <a:shade val="90000"/>
                <a:hueOff val="366649"/>
                <a:satOff val="-21597"/>
                <a:lumOff val="21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6317046" y="1533081"/>
        <a:ext cx="418851" cy="489977"/>
      </dsp:txXfrm>
    </dsp:sp>
    <dsp:sp modelId="{DF60851A-C714-4466-96AF-280FECCA1DA1}">
      <dsp:nvSpPr>
        <dsp:cNvPr id="0" name=""/>
        <dsp:cNvSpPr/>
      </dsp:nvSpPr>
      <dsp:spPr>
        <a:xfrm>
          <a:off x="5538614" y="2185067"/>
          <a:ext cx="1975715" cy="1185429"/>
        </a:xfrm>
        <a:prstGeom prst="roundRect">
          <a:avLst>
            <a:gd name="adj" fmla="val 10000"/>
          </a:avLst>
        </a:prstGeom>
        <a:gradFill rotWithShape="0">
          <a:gsLst>
            <a:gs pos="0">
              <a:schemeClr val="accent3">
                <a:shade val="80000"/>
                <a:hueOff val="411732"/>
                <a:satOff val="-24621"/>
                <a:lumOff val="25833"/>
                <a:alphaOff val="0"/>
                <a:shade val="51000"/>
                <a:satMod val="130000"/>
              </a:schemeClr>
            </a:gs>
            <a:gs pos="80000">
              <a:schemeClr val="accent3">
                <a:shade val="80000"/>
                <a:hueOff val="411732"/>
                <a:satOff val="-24621"/>
                <a:lumOff val="25833"/>
                <a:alphaOff val="0"/>
                <a:shade val="93000"/>
                <a:satMod val="130000"/>
              </a:schemeClr>
            </a:gs>
            <a:gs pos="100000">
              <a:schemeClr val="accent3">
                <a:shade val="80000"/>
                <a:hueOff val="411732"/>
                <a:satOff val="-24621"/>
                <a:lumOff val="258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dirty="0" smtClean="0"/>
            <a:t>Procedural safeguards  also must be provided when respondents are suffering from a mental illness.  Matter of M-A-M, 25 I&amp;N Dec. 474 , 479 -80 (BIA 2011)</a:t>
          </a:r>
          <a:endParaRPr lang="en-US" sz="1100" kern="1200" dirty="0"/>
        </a:p>
      </dsp:txBody>
      <dsp:txXfrm>
        <a:off x="5538614" y="2185067"/>
        <a:ext cx="1975715" cy="1185429"/>
      </dsp:txXfrm>
    </dsp:sp>
    <dsp:sp modelId="{DC267166-9B6D-45EB-B91A-59328F54032C}">
      <dsp:nvSpPr>
        <dsp:cNvPr id="0" name=""/>
        <dsp:cNvSpPr/>
      </dsp:nvSpPr>
      <dsp:spPr>
        <a:xfrm rot="10800000">
          <a:off x="4945899" y="2532793"/>
          <a:ext cx="418851" cy="489977"/>
        </a:xfrm>
        <a:prstGeom prst="rightArrow">
          <a:avLst>
            <a:gd name="adj1" fmla="val 60000"/>
            <a:gd name="adj2" fmla="val 50000"/>
          </a:avLst>
        </a:prstGeom>
        <a:gradFill rotWithShape="0">
          <a:gsLst>
            <a:gs pos="0">
              <a:schemeClr val="accent3">
                <a:shade val="90000"/>
                <a:hueOff val="549974"/>
                <a:satOff val="-32395"/>
                <a:lumOff val="32206"/>
                <a:alphaOff val="0"/>
                <a:shade val="51000"/>
                <a:satMod val="130000"/>
              </a:schemeClr>
            </a:gs>
            <a:gs pos="80000">
              <a:schemeClr val="accent3">
                <a:shade val="90000"/>
                <a:hueOff val="549974"/>
                <a:satOff val="-32395"/>
                <a:lumOff val="32206"/>
                <a:alphaOff val="0"/>
                <a:shade val="93000"/>
                <a:satMod val="130000"/>
              </a:schemeClr>
            </a:gs>
            <a:gs pos="100000">
              <a:schemeClr val="accent3">
                <a:shade val="90000"/>
                <a:hueOff val="549974"/>
                <a:satOff val="-32395"/>
                <a:lumOff val="3220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945899" y="2532793"/>
        <a:ext cx="418851" cy="489977"/>
      </dsp:txXfrm>
    </dsp:sp>
    <dsp:sp modelId="{E2A6C5FF-99B2-40BC-B2E3-F3809455972E}">
      <dsp:nvSpPr>
        <dsp:cNvPr id="0" name=""/>
        <dsp:cNvSpPr/>
      </dsp:nvSpPr>
      <dsp:spPr>
        <a:xfrm>
          <a:off x="2772612" y="2185067"/>
          <a:ext cx="1975715" cy="1185429"/>
        </a:xfrm>
        <a:prstGeom prst="roundRect">
          <a:avLst>
            <a:gd name="adj" fmla="val 10000"/>
          </a:avLst>
        </a:prstGeom>
        <a:gradFill rotWithShape="0">
          <a:gsLst>
            <a:gs pos="0">
              <a:schemeClr val="accent3">
                <a:shade val="80000"/>
                <a:hueOff val="548976"/>
                <a:satOff val="-32828"/>
                <a:lumOff val="34444"/>
                <a:alphaOff val="0"/>
                <a:shade val="51000"/>
                <a:satMod val="130000"/>
              </a:schemeClr>
            </a:gs>
            <a:gs pos="80000">
              <a:schemeClr val="accent3">
                <a:shade val="80000"/>
                <a:hueOff val="548976"/>
                <a:satOff val="-32828"/>
                <a:lumOff val="34444"/>
                <a:alphaOff val="0"/>
                <a:shade val="93000"/>
                <a:satMod val="130000"/>
              </a:schemeClr>
            </a:gs>
            <a:gs pos="100000">
              <a:schemeClr val="accent3">
                <a:shade val="80000"/>
                <a:hueOff val="548976"/>
                <a:satOff val="-32828"/>
                <a:lumOff val="3444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dirty="0" smtClean="0"/>
            <a:t>However, the way to gauge mental competency should be applied by IJ’s in the non-detained setting as set out in Phase I.</a:t>
          </a:r>
          <a:endParaRPr lang="en-US" sz="1100" kern="1200" dirty="0"/>
        </a:p>
      </dsp:txBody>
      <dsp:txXfrm>
        <a:off x="2772612" y="2185067"/>
        <a:ext cx="1975715" cy="118542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A99E57-EF26-4B2E-9FC0-59E5E0ED77B3}">
      <dsp:nvSpPr>
        <dsp:cNvPr id="0" name=""/>
        <dsp:cNvSpPr/>
      </dsp:nvSpPr>
      <dsp:spPr>
        <a:xfrm rot="16200000">
          <a:off x="-865438" y="869478"/>
          <a:ext cx="3156477" cy="1417520"/>
        </a:xfrm>
        <a:prstGeom prst="flowChartManualOperation">
          <a:avLst/>
        </a:prstGeom>
        <a:solidFill>
          <a:schemeClr val="accent2">
            <a:shade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5282" bIns="0" numCol="1" spcCol="1270" anchor="ctr" anchorCtr="0">
          <a:noAutofit/>
        </a:bodyPr>
        <a:lstStyle/>
        <a:p>
          <a:pPr lvl="0" algn="ctr" defTabSz="533400" rtl="0">
            <a:lnSpc>
              <a:spcPct val="90000"/>
            </a:lnSpc>
            <a:spcBef>
              <a:spcPct val="0"/>
            </a:spcBef>
            <a:spcAft>
              <a:spcPct val="35000"/>
            </a:spcAft>
          </a:pPr>
          <a:r>
            <a:rPr lang="en-US" sz="1200" b="1" kern="1200" dirty="0" smtClean="0"/>
            <a:t>“Even if an alien has been deemed to be medically competent, there may be cases in which an Immigration Judge has good cause for concern about the ability to proceed, such as</a:t>
          </a:r>
          <a:endParaRPr lang="en-US" sz="1200" kern="1200" dirty="0"/>
        </a:p>
      </dsp:txBody>
      <dsp:txXfrm rot="16200000">
        <a:off x="-865438" y="869478"/>
        <a:ext cx="3156477" cy="1417520"/>
      </dsp:txXfrm>
    </dsp:sp>
    <dsp:sp modelId="{5CE04400-24EC-492B-A6F6-D85996D78753}">
      <dsp:nvSpPr>
        <dsp:cNvPr id="0" name=""/>
        <dsp:cNvSpPr/>
      </dsp:nvSpPr>
      <dsp:spPr>
        <a:xfrm rot="16200000">
          <a:off x="658396" y="869478"/>
          <a:ext cx="3156477" cy="1417520"/>
        </a:xfrm>
        <a:prstGeom prst="flowChartManualOperation">
          <a:avLst/>
        </a:prstGeom>
        <a:solidFill>
          <a:schemeClr val="accent2">
            <a:shade val="50000"/>
            <a:hueOff val="-275585"/>
            <a:satOff val="3195"/>
            <a:lumOff val="1953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5282" bIns="0" numCol="1" spcCol="1270" anchor="ctr" anchorCtr="0">
          <a:noAutofit/>
        </a:bodyPr>
        <a:lstStyle/>
        <a:p>
          <a:pPr lvl="0" algn="ctr" defTabSz="533400" rtl="0">
            <a:lnSpc>
              <a:spcPct val="90000"/>
            </a:lnSpc>
            <a:spcBef>
              <a:spcPct val="0"/>
            </a:spcBef>
            <a:spcAft>
              <a:spcPct val="35000"/>
            </a:spcAft>
          </a:pPr>
          <a:r>
            <a:rPr lang="en-US" sz="1200" b="1" kern="1200" dirty="0" smtClean="0"/>
            <a:t>Where the respondent has a long history of mental illness</a:t>
          </a:r>
          <a:endParaRPr lang="en-US" sz="1200" kern="1200" dirty="0"/>
        </a:p>
      </dsp:txBody>
      <dsp:txXfrm rot="16200000">
        <a:off x="658396" y="869478"/>
        <a:ext cx="3156477" cy="1417520"/>
      </dsp:txXfrm>
    </dsp:sp>
    <dsp:sp modelId="{06BE879F-A831-46F8-9BAD-6F0980559330}">
      <dsp:nvSpPr>
        <dsp:cNvPr id="0" name=""/>
        <dsp:cNvSpPr/>
      </dsp:nvSpPr>
      <dsp:spPr>
        <a:xfrm rot="16200000">
          <a:off x="2182231" y="869478"/>
          <a:ext cx="3156477" cy="1417520"/>
        </a:xfrm>
        <a:prstGeom prst="flowChartManualOperation">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dsp:spPr>
      <dsp:style>
        <a:lnRef idx="1">
          <a:schemeClr val="accent4"/>
        </a:lnRef>
        <a:fillRef idx="3">
          <a:schemeClr val="accent4"/>
        </a:fillRef>
        <a:effectRef idx="2">
          <a:schemeClr val="accent4"/>
        </a:effectRef>
        <a:fontRef idx="minor">
          <a:schemeClr val="lt1"/>
        </a:fontRef>
      </dsp:style>
      <dsp:txBody>
        <a:bodyPr spcFirstLastPara="0" vert="horz" wrap="square" lIns="76200" tIns="0" rIns="75282" bIns="0" numCol="1" spcCol="1270" anchor="ctr" anchorCtr="0">
          <a:noAutofit/>
        </a:bodyPr>
        <a:lstStyle/>
        <a:p>
          <a:pPr lvl="0" algn="ctr" defTabSz="533400" rtl="0">
            <a:lnSpc>
              <a:spcPct val="90000"/>
            </a:lnSpc>
            <a:spcBef>
              <a:spcPct val="0"/>
            </a:spcBef>
            <a:spcAft>
              <a:spcPct val="35000"/>
            </a:spcAft>
          </a:pPr>
          <a:r>
            <a:rPr lang="en-US" sz="1200" b="1" kern="1200" dirty="0" smtClean="0"/>
            <a:t>Has an acute illness</a:t>
          </a:r>
          <a:endParaRPr lang="en-US" sz="1200" kern="1200" dirty="0"/>
        </a:p>
      </dsp:txBody>
      <dsp:txXfrm rot="16200000">
        <a:off x="2182231" y="869478"/>
        <a:ext cx="3156477" cy="1417520"/>
      </dsp:txXfrm>
    </dsp:sp>
    <dsp:sp modelId="{B7227383-1BA9-4C83-9B4F-F931709908F1}">
      <dsp:nvSpPr>
        <dsp:cNvPr id="0" name=""/>
        <dsp:cNvSpPr/>
      </dsp:nvSpPr>
      <dsp:spPr>
        <a:xfrm rot="16200000">
          <a:off x="3706066" y="869478"/>
          <a:ext cx="3156477" cy="1417520"/>
        </a:xfrm>
        <a:prstGeom prst="flowChartManualOperation">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6350">
          <a:bevelT w="41275" h="19050" prst="angle"/>
          <a:contourClr>
            <a:schemeClr val="accent6">
              <a:shade val="25000"/>
              <a:satMod val="15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76200" tIns="0" rIns="75282" bIns="0" numCol="1" spcCol="1270" anchor="ctr" anchorCtr="0">
          <a:noAutofit/>
        </a:bodyPr>
        <a:lstStyle/>
        <a:p>
          <a:pPr lvl="0" algn="ctr" defTabSz="533400" rtl="0">
            <a:lnSpc>
              <a:spcPct val="90000"/>
            </a:lnSpc>
            <a:spcBef>
              <a:spcPct val="0"/>
            </a:spcBef>
            <a:spcAft>
              <a:spcPct val="35000"/>
            </a:spcAft>
          </a:pPr>
          <a:r>
            <a:rPr lang="en-US" sz="1200" b="1" kern="1200" dirty="0" smtClean="0"/>
            <a:t>Was restored to competency but there is reason to believe that the condition has changed.</a:t>
          </a:r>
          <a:endParaRPr lang="en-US" sz="1200" kern="1200" dirty="0"/>
        </a:p>
      </dsp:txBody>
      <dsp:txXfrm rot="16200000">
        <a:off x="3706066" y="869478"/>
        <a:ext cx="3156477" cy="1417520"/>
      </dsp:txXfrm>
    </dsp:sp>
    <dsp:sp modelId="{49BF5871-EF4C-49C5-899E-3C050CAD6E6E}">
      <dsp:nvSpPr>
        <dsp:cNvPr id="0" name=""/>
        <dsp:cNvSpPr/>
      </dsp:nvSpPr>
      <dsp:spPr>
        <a:xfrm rot="16200000">
          <a:off x="5229901" y="869478"/>
          <a:ext cx="3156477" cy="1417520"/>
        </a:xfrm>
        <a:prstGeom prst="flowChartManualOperation">
          <a:avLst/>
        </a:prstGeom>
        <a:solidFill>
          <a:schemeClr val="accent2">
            <a:shade val="50000"/>
            <a:hueOff val="-275585"/>
            <a:satOff val="3195"/>
            <a:lumOff val="1953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5282" bIns="0" numCol="1" spcCol="1270" anchor="ctr" anchorCtr="0">
          <a:noAutofit/>
        </a:bodyPr>
        <a:lstStyle/>
        <a:p>
          <a:pPr lvl="0" algn="ctr" defTabSz="533400" rtl="0">
            <a:lnSpc>
              <a:spcPct val="90000"/>
            </a:lnSpc>
            <a:spcBef>
              <a:spcPct val="0"/>
            </a:spcBef>
            <a:spcAft>
              <a:spcPct val="35000"/>
            </a:spcAft>
          </a:pPr>
          <a:r>
            <a:rPr lang="en-US" sz="1200" b="1" kern="1200" dirty="0" smtClean="0"/>
            <a:t>In such cases Immigration Judges should apply appropriate safeguards.”  </a:t>
          </a:r>
          <a:r>
            <a:rPr lang="en-US" sz="1200" b="1" i="1" kern="1200" dirty="0" smtClean="0"/>
            <a:t>Matter of M-A-M, </a:t>
          </a:r>
          <a:r>
            <a:rPr lang="en-US" sz="1200" b="1" kern="1200" dirty="0" smtClean="0"/>
            <a:t>25 I&amp;N Dec. 474, 480 (BIA 2011)</a:t>
          </a:r>
          <a:endParaRPr lang="en-US" sz="1200" b="1" kern="1200" dirty="0"/>
        </a:p>
      </dsp:txBody>
      <dsp:txXfrm rot="16200000">
        <a:off x="5229901" y="869478"/>
        <a:ext cx="3156477" cy="14175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626A39-6A64-4D7E-BD98-1CC06E51176B}">
      <dsp:nvSpPr>
        <dsp:cNvPr id="0" name=""/>
        <dsp:cNvSpPr/>
      </dsp:nvSpPr>
      <dsp:spPr>
        <a:xfrm>
          <a:off x="1970545" y="0"/>
          <a:ext cx="3579849" cy="3579849"/>
        </a:xfrm>
        <a:prstGeom prst="ellipse">
          <a:avLst/>
        </a:prstGeom>
        <a:solidFill>
          <a:schemeClr val="accent3">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44550" rtl="0">
            <a:lnSpc>
              <a:spcPct val="90000"/>
            </a:lnSpc>
            <a:spcBef>
              <a:spcPct val="0"/>
            </a:spcBef>
            <a:spcAft>
              <a:spcPct val="35000"/>
            </a:spcAft>
          </a:pPr>
          <a:r>
            <a:rPr lang="en-US" sz="1900" b="1" kern="1200" dirty="0" smtClean="0"/>
            <a:t>Include, but are not limited to:</a:t>
          </a:r>
          <a:endParaRPr lang="en-US" sz="1900" kern="1200" dirty="0"/>
        </a:p>
        <a:p>
          <a:pPr marL="114300" lvl="1" indent="-114300" algn="l" defTabSz="666750" rtl="0">
            <a:lnSpc>
              <a:spcPct val="90000"/>
            </a:lnSpc>
            <a:spcBef>
              <a:spcPct val="0"/>
            </a:spcBef>
            <a:spcAft>
              <a:spcPct val="15000"/>
            </a:spcAft>
            <a:buChar char="••"/>
          </a:pPr>
          <a:r>
            <a:rPr lang="en-US" sz="1500" b="1" kern="1200" dirty="0" smtClean="0"/>
            <a:t>Outpatient mental health treatment</a:t>
          </a:r>
          <a:endParaRPr lang="en-US" sz="1500" kern="1200" dirty="0"/>
        </a:p>
        <a:p>
          <a:pPr marL="114300" lvl="1" indent="-114300" algn="l" defTabSz="666750" rtl="0">
            <a:lnSpc>
              <a:spcPct val="90000"/>
            </a:lnSpc>
            <a:spcBef>
              <a:spcPct val="0"/>
            </a:spcBef>
            <a:spcAft>
              <a:spcPct val="15000"/>
            </a:spcAft>
            <a:buChar char="••"/>
          </a:pPr>
          <a:r>
            <a:rPr lang="en-US" sz="1500" b="1" kern="1200" dirty="0" smtClean="0"/>
            <a:t>Psychiatric hospitalization</a:t>
          </a:r>
          <a:endParaRPr lang="en-US" sz="1500" kern="1200" dirty="0"/>
        </a:p>
        <a:p>
          <a:pPr marL="114300" lvl="1" indent="-114300" algn="l" defTabSz="666750" rtl="0">
            <a:lnSpc>
              <a:spcPct val="90000"/>
            </a:lnSpc>
            <a:spcBef>
              <a:spcPct val="0"/>
            </a:spcBef>
            <a:spcAft>
              <a:spcPct val="15000"/>
            </a:spcAft>
            <a:buChar char="••"/>
          </a:pPr>
          <a:r>
            <a:rPr lang="en-US" sz="1500" b="1" kern="1200" dirty="0" smtClean="0"/>
            <a:t>Interventions for self-injurious behavior or suicide attempts</a:t>
          </a:r>
          <a:endParaRPr lang="en-US" sz="1500" kern="1200" dirty="0"/>
        </a:p>
        <a:p>
          <a:pPr marL="114300" lvl="1" indent="-114300" algn="l" defTabSz="666750" rtl="0">
            <a:lnSpc>
              <a:spcPct val="90000"/>
            </a:lnSpc>
            <a:spcBef>
              <a:spcPct val="0"/>
            </a:spcBef>
            <a:spcAft>
              <a:spcPct val="15000"/>
            </a:spcAft>
            <a:buChar char="••"/>
          </a:pPr>
          <a:r>
            <a:rPr lang="en-US" sz="1500" b="1" kern="1200" dirty="0" smtClean="0"/>
            <a:t>Limited academic achievement </a:t>
          </a:r>
          <a:endParaRPr lang="en-US" sz="1500" kern="1200" dirty="0"/>
        </a:p>
        <a:p>
          <a:pPr marL="114300" lvl="1" indent="-114300" algn="l" defTabSz="666750" rtl="0">
            <a:lnSpc>
              <a:spcPct val="90000"/>
            </a:lnSpc>
            <a:spcBef>
              <a:spcPct val="0"/>
            </a:spcBef>
            <a:spcAft>
              <a:spcPct val="15000"/>
            </a:spcAft>
            <a:buChar char="••"/>
          </a:pPr>
          <a:r>
            <a:rPr lang="en-US" sz="1500" b="1" kern="1200" dirty="0" smtClean="0"/>
            <a:t>Currently receiving mental health treatment</a:t>
          </a:r>
          <a:endParaRPr lang="en-US" sz="1500" kern="1200" dirty="0"/>
        </a:p>
      </dsp:txBody>
      <dsp:txXfrm>
        <a:off x="1970545" y="0"/>
        <a:ext cx="3579849" cy="357984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0AD702-78F2-47D2-B831-3629948448A3}">
      <dsp:nvSpPr>
        <dsp:cNvPr id="0" name=""/>
        <dsp:cNvSpPr/>
      </dsp:nvSpPr>
      <dsp:spPr>
        <a:xfrm>
          <a:off x="2203" y="41893"/>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Poor memory</a:t>
          </a:r>
          <a:endParaRPr lang="en-US" sz="1200" kern="1200" dirty="0"/>
        </a:p>
      </dsp:txBody>
      <dsp:txXfrm>
        <a:off x="2203" y="41893"/>
        <a:ext cx="1748030" cy="1048818"/>
      </dsp:txXfrm>
    </dsp:sp>
    <dsp:sp modelId="{EB003E60-CB9F-4B05-B02E-85386921C9D7}">
      <dsp:nvSpPr>
        <dsp:cNvPr id="0" name=""/>
        <dsp:cNvSpPr/>
      </dsp:nvSpPr>
      <dsp:spPr>
        <a:xfrm>
          <a:off x="1925037" y="41893"/>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Poor attention/concentration</a:t>
          </a:r>
          <a:endParaRPr lang="en-US" sz="1200" kern="1200" dirty="0"/>
        </a:p>
      </dsp:txBody>
      <dsp:txXfrm>
        <a:off x="1925037" y="41893"/>
        <a:ext cx="1748030" cy="1048818"/>
      </dsp:txXfrm>
    </dsp:sp>
    <dsp:sp modelId="{1F519C98-3834-4708-B624-40C120D35F50}">
      <dsp:nvSpPr>
        <dsp:cNvPr id="0" name=""/>
        <dsp:cNvSpPr/>
      </dsp:nvSpPr>
      <dsp:spPr>
        <a:xfrm>
          <a:off x="3847871" y="41893"/>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Confused or disorganized thinking</a:t>
          </a:r>
          <a:endParaRPr lang="en-US" sz="1200" kern="1200" dirty="0"/>
        </a:p>
      </dsp:txBody>
      <dsp:txXfrm>
        <a:off x="3847871" y="41893"/>
        <a:ext cx="1748030" cy="1048818"/>
      </dsp:txXfrm>
    </dsp:sp>
    <dsp:sp modelId="{8073329B-2BCD-4F3C-8928-11D175386EAF}">
      <dsp:nvSpPr>
        <dsp:cNvPr id="0" name=""/>
        <dsp:cNvSpPr/>
      </dsp:nvSpPr>
      <dsp:spPr>
        <a:xfrm>
          <a:off x="5770705" y="41893"/>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Paranoid thinking</a:t>
          </a:r>
          <a:endParaRPr lang="en-US" sz="1200" kern="1200" dirty="0"/>
        </a:p>
      </dsp:txBody>
      <dsp:txXfrm>
        <a:off x="5770705" y="41893"/>
        <a:ext cx="1748030" cy="1048818"/>
      </dsp:txXfrm>
    </dsp:sp>
    <dsp:sp modelId="{13BC84DF-C0F0-456A-AB0F-7724452E70A4}">
      <dsp:nvSpPr>
        <dsp:cNvPr id="0" name=""/>
        <dsp:cNvSpPr/>
      </dsp:nvSpPr>
      <dsp:spPr>
        <a:xfrm>
          <a:off x="2203" y="1265515"/>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Grandiose thinking</a:t>
          </a:r>
          <a:endParaRPr lang="en-US" sz="1200" kern="1200" dirty="0"/>
        </a:p>
      </dsp:txBody>
      <dsp:txXfrm>
        <a:off x="2203" y="1265515"/>
        <a:ext cx="1748030" cy="1048818"/>
      </dsp:txXfrm>
    </dsp:sp>
    <dsp:sp modelId="{AD38BE31-45F7-4A88-B8FB-FF0AFDB381F0}">
      <dsp:nvSpPr>
        <dsp:cNvPr id="0" name=""/>
        <dsp:cNvSpPr/>
      </dsp:nvSpPr>
      <dsp:spPr>
        <a:xfrm>
          <a:off x="1925037" y="1265515"/>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Seeing or hearing things not present</a:t>
          </a:r>
          <a:endParaRPr lang="en-US" sz="1200" kern="1200" dirty="0"/>
        </a:p>
      </dsp:txBody>
      <dsp:txXfrm>
        <a:off x="1925037" y="1265515"/>
        <a:ext cx="1748030" cy="1048818"/>
      </dsp:txXfrm>
    </dsp:sp>
    <dsp:sp modelId="{4418A199-DCBE-4B47-BC5D-01F6ED72478C}">
      <dsp:nvSpPr>
        <dsp:cNvPr id="0" name=""/>
        <dsp:cNvSpPr/>
      </dsp:nvSpPr>
      <dsp:spPr>
        <a:xfrm>
          <a:off x="3847871" y="1265515"/>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Serious depression or anxiety</a:t>
          </a:r>
          <a:endParaRPr lang="en-US" sz="1200" kern="1200" dirty="0"/>
        </a:p>
      </dsp:txBody>
      <dsp:txXfrm>
        <a:off x="3847871" y="1265515"/>
        <a:ext cx="1748030" cy="1048818"/>
      </dsp:txXfrm>
    </dsp:sp>
    <dsp:sp modelId="{14E771A3-CD08-4C4B-806A-A5440F3B5A3A}">
      <dsp:nvSpPr>
        <dsp:cNvPr id="0" name=""/>
        <dsp:cNvSpPr/>
      </dsp:nvSpPr>
      <dsp:spPr>
        <a:xfrm>
          <a:off x="5770705" y="1265515"/>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Poor intellectual functioning </a:t>
          </a:r>
          <a:endParaRPr lang="en-US" sz="1200" kern="1200" dirty="0"/>
        </a:p>
      </dsp:txBody>
      <dsp:txXfrm>
        <a:off x="5770705" y="1265515"/>
        <a:ext cx="1748030" cy="1048818"/>
      </dsp:txXfrm>
    </dsp:sp>
    <dsp:sp modelId="{F9CE61C9-C8E5-4BF4-B3D2-6842526C028D}">
      <dsp:nvSpPr>
        <dsp:cNvPr id="0" name=""/>
        <dsp:cNvSpPr/>
      </dsp:nvSpPr>
      <dsp:spPr>
        <a:xfrm>
          <a:off x="1925037" y="2489136"/>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Irrational behavior or speech in court</a:t>
          </a:r>
          <a:endParaRPr lang="en-US" sz="1200" kern="1200" dirty="0"/>
        </a:p>
      </dsp:txBody>
      <dsp:txXfrm>
        <a:off x="1925037" y="2489136"/>
        <a:ext cx="1748030" cy="1048818"/>
      </dsp:txXfrm>
    </dsp:sp>
    <dsp:sp modelId="{CD7DD694-A64C-42CB-A8E9-6ACD21C3F868}">
      <dsp:nvSpPr>
        <dsp:cNvPr id="0" name=""/>
        <dsp:cNvSpPr/>
      </dsp:nvSpPr>
      <dsp:spPr>
        <a:xfrm>
          <a:off x="3847871" y="2489136"/>
          <a:ext cx="1748030" cy="1048818"/>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b="1" kern="1200" dirty="0" smtClean="0"/>
            <a:t>Lack of responsiveness in court</a:t>
          </a:r>
          <a:endParaRPr lang="en-US" sz="1200" kern="1200" dirty="0"/>
        </a:p>
        <a:p>
          <a:pPr marL="57150" lvl="1" indent="-57150" algn="l" defTabSz="400050" rtl="0">
            <a:lnSpc>
              <a:spcPct val="90000"/>
            </a:lnSpc>
            <a:spcBef>
              <a:spcPct val="0"/>
            </a:spcBef>
            <a:spcAft>
              <a:spcPct val="15000"/>
            </a:spcAft>
            <a:buChar char="••"/>
          </a:pPr>
          <a:endParaRPr lang="en-US" sz="900" b="1" kern="1200" dirty="0"/>
        </a:p>
      </dsp:txBody>
      <dsp:txXfrm>
        <a:off x="3847871" y="2489136"/>
        <a:ext cx="1748030" cy="104881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334550-EAD3-4955-8589-2E2AB8C3CD67}">
      <dsp:nvSpPr>
        <dsp:cNvPr id="0" name=""/>
        <dsp:cNvSpPr/>
      </dsp:nvSpPr>
      <dsp:spPr>
        <a:xfrm>
          <a:off x="3176668" y="911429"/>
          <a:ext cx="1167603" cy="1167746"/>
        </a:xfrm>
        <a:prstGeom prst="ellipse">
          <a:avLst/>
        </a:prstGeom>
        <a:solidFill>
          <a:schemeClr val="accent3">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37639C5E-A0BC-4AB9-B9F7-1CB290E04108}">
      <dsp:nvSpPr>
        <dsp:cNvPr id="0" name=""/>
        <dsp:cNvSpPr/>
      </dsp:nvSpPr>
      <dsp:spPr>
        <a:xfrm>
          <a:off x="3091530" y="0"/>
          <a:ext cx="1337879" cy="715969"/>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Can come from, but are not limited to, any reliable source (people):</a:t>
          </a:r>
          <a:endParaRPr lang="en-US" sz="1300" kern="1200" dirty="0"/>
        </a:p>
      </dsp:txBody>
      <dsp:txXfrm>
        <a:off x="3091530" y="0"/>
        <a:ext cx="1337879" cy="715969"/>
      </dsp:txXfrm>
    </dsp:sp>
    <dsp:sp modelId="{B921BB97-59F1-4FCB-99B3-0A5EE947D561}">
      <dsp:nvSpPr>
        <dsp:cNvPr id="0" name=""/>
        <dsp:cNvSpPr/>
      </dsp:nvSpPr>
      <dsp:spPr>
        <a:xfrm>
          <a:off x="3519165" y="1076102"/>
          <a:ext cx="1167603" cy="1167746"/>
        </a:xfrm>
        <a:prstGeom prst="ellipse">
          <a:avLst/>
        </a:prstGeom>
        <a:solidFill>
          <a:schemeClr val="accent3">
            <a:shade val="80000"/>
            <a:alpha val="50000"/>
            <a:hueOff val="91496"/>
            <a:satOff val="-5471"/>
            <a:lumOff val="574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7AEC5BDD-B2CE-4617-92B2-17AD34597E76}">
      <dsp:nvSpPr>
        <dsp:cNvPr id="0" name=""/>
        <dsp:cNvSpPr/>
      </dsp:nvSpPr>
      <dsp:spPr>
        <a:xfrm>
          <a:off x="4830773" y="680171"/>
          <a:ext cx="1264903" cy="787566"/>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Family members or friends</a:t>
          </a:r>
          <a:endParaRPr lang="en-US" sz="1300" kern="1200" dirty="0"/>
        </a:p>
      </dsp:txBody>
      <dsp:txXfrm>
        <a:off x="4830773" y="680171"/>
        <a:ext cx="1264903" cy="787566"/>
      </dsp:txXfrm>
    </dsp:sp>
    <dsp:sp modelId="{888918D1-BB2C-4044-88DC-FDF8D64A4EA9}">
      <dsp:nvSpPr>
        <dsp:cNvPr id="0" name=""/>
        <dsp:cNvSpPr/>
      </dsp:nvSpPr>
      <dsp:spPr>
        <a:xfrm>
          <a:off x="3603330" y="1446616"/>
          <a:ext cx="1167603" cy="1167746"/>
        </a:xfrm>
        <a:prstGeom prst="ellipse">
          <a:avLst/>
        </a:prstGeom>
        <a:solidFill>
          <a:schemeClr val="accent3">
            <a:shade val="80000"/>
            <a:alpha val="50000"/>
            <a:hueOff val="182992"/>
            <a:satOff val="-10943"/>
            <a:lumOff val="1148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7E4F0FFA-6F3F-40BB-AF55-5A44BFD34FEE}">
      <dsp:nvSpPr>
        <dsp:cNvPr id="0" name=""/>
        <dsp:cNvSpPr/>
      </dsp:nvSpPr>
      <dsp:spPr>
        <a:xfrm>
          <a:off x="4952398" y="1682529"/>
          <a:ext cx="1240578" cy="841264"/>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Legal service providers</a:t>
          </a:r>
          <a:endParaRPr lang="en-US" sz="1300" kern="1200" dirty="0"/>
        </a:p>
      </dsp:txBody>
      <dsp:txXfrm>
        <a:off x="4952398" y="1682529"/>
        <a:ext cx="1240578" cy="841264"/>
      </dsp:txXfrm>
    </dsp:sp>
    <dsp:sp modelId="{32D38D8A-B71C-4705-B431-455C935359E7}">
      <dsp:nvSpPr>
        <dsp:cNvPr id="0" name=""/>
        <dsp:cNvSpPr/>
      </dsp:nvSpPr>
      <dsp:spPr>
        <a:xfrm>
          <a:off x="3366403" y="1743744"/>
          <a:ext cx="1167603" cy="1167746"/>
        </a:xfrm>
        <a:prstGeom prst="ellipse">
          <a:avLst/>
        </a:prstGeom>
        <a:solidFill>
          <a:schemeClr val="accent3">
            <a:shade val="80000"/>
            <a:alpha val="50000"/>
            <a:hueOff val="274488"/>
            <a:satOff val="-16414"/>
            <a:lumOff val="1722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56061E6-E25D-44FC-A3D9-F01C61EE78EC}">
      <dsp:nvSpPr>
        <dsp:cNvPr id="0" name=""/>
        <dsp:cNvSpPr/>
      </dsp:nvSpPr>
      <dsp:spPr>
        <a:xfrm>
          <a:off x="4417246" y="2810181"/>
          <a:ext cx="1337879" cy="769667"/>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Health care or social service providers </a:t>
          </a:r>
          <a:endParaRPr lang="en-US" sz="1300" kern="1200" dirty="0"/>
        </a:p>
      </dsp:txBody>
      <dsp:txXfrm>
        <a:off x="4417246" y="2810181"/>
        <a:ext cx="1337879" cy="769667"/>
      </dsp:txXfrm>
    </dsp:sp>
    <dsp:sp modelId="{C317FAF5-4C74-4CFE-8289-53941D916E79}">
      <dsp:nvSpPr>
        <dsp:cNvPr id="0" name=""/>
        <dsp:cNvSpPr/>
      </dsp:nvSpPr>
      <dsp:spPr>
        <a:xfrm>
          <a:off x="2986932" y="1743744"/>
          <a:ext cx="1167603" cy="1167746"/>
        </a:xfrm>
        <a:prstGeom prst="ellipse">
          <a:avLst/>
        </a:prstGeom>
        <a:solidFill>
          <a:schemeClr val="accent3">
            <a:shade val="80000"/>
            <a:alpha val="50000"/>
            <a:hueOff val="365984"/>
            <a:satOff val="-21885"/>
            <a:lumOff val="2296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01ED84D-A3A9-4AFF-B236-0E072DC7F738}">
      <dsp:nvSpPr>
        <dsp:cNvPr id="0" name=""/>
        <dsp:cNvSpPr/>
      </dsp:nvSpPr>
      <dsp:spPr>
        <a:xfrm>
          <a:off x="1765813" y="2810181"/>
          <a:ext cx="1337879" cy="769667"/>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Caseworkers</a:t>
          </a:r>
          <a:endParaRPr lang="en-US" sz="1300" kern="1200" dirty="0"/>
        </a:p>
      </dsp:txBody>
      <dsp:txXfrm>
        <a:off x="1765813" y="2810181"/>
        <a:ext cx="1337879" cy="769667"/>
      </dsp:txXfrm>
    </dsp:sp>
    <dsp:sp modelId="{12908B22-446A-40BC-91AC-EA0F8EAA60CD}">
      <dsp:nvSpPr>
        <dsp:cNvPr id="0" name=""/>
        <dsp:cNvSpPr/>
      </dsp:nvSpPr>
      <dsp:spPr>
        <a:xfrm>
          <a:off x="2750006" y="1446616"/>
          <a:ext cx="1167603" cy="1167746"/>
        </a:xfrm>
        <a:prstGeom prst="ellipse">
          <a:avLst/>
        </a:prstGeom>
        <a:solidFill>
          <a:schemeClr val="accent3">
            <a:shade val="80000"/>
            <a:alpha val="50000"/>
            <a:hueOff val="457480"/>
            <a:satOff val="-27357"/>
            <a:lumOff val="2870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38B5B48B-896B-41D8-BEC7-E3A54D230444}">
      <dsp:nvSpPr>
        <dsp:cNvPr id="0" name=""/>
        <dsp:cNvSpPr/>
      </dsp:nvSpPr>
      <dsp:spPr>
        <a:xfrm>
          <a:off x="1327962" y="1682529"/>
          <a:ext cx="1240578" cy="841264"/>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Clergy</a:t>
          </a:r>
          <a:endParaRPr lang="en-US" sz="1300" kern="1200" dirty="0"/>
        </a:p>
      </dsp:txBody>
      <dsp:txXfrm>
        <a:off x="1327962" y="1682529"/>
        <a:ext cx="1240578" cy="841264"/>
      </dsp:txXfrm>
    </dsp:sp>
    <dsp:sp modelId="{F51E9D0E-6015-47DE-8969-7C074EC2BE23}">
      <dsp:nvSpPr>
        <dsp:cNvPr id="0" name=""/>
        <dsp:cNvSpPr/>
      </dsp:nvSpPr>
      <dsp:spPr>
        <a:xfrm>
          <a:off x="2834171" y="1076102"/>
          <a:ext cx="1167603" cy="1167746"/>
        </a:xfrm>
        <a:prstGeom prst="ellipse">
          <a:avLst/>
        </a:prstGeom>
        <a:solidFill>
          <a:schemeClr val="accent3">
            <a:shade val="80000"/>
            <a:alpha val="50000"/>
            <a:hueOff val="548976"/>
            <a:satOff val="-32828"/>
            <a:lumOff val="3444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D5F4BAF5-A862-48D4-9657-A2E64E7AFF53}">
      <dsp:nvSpPr>
        <dsp:cNvPr id="0" name=""/>
        <dsp:cNvSpPr/>
      </dsp:nvSpPr>
      <dsp:spPr>
        <a:xfrm>
          <a:off x="1425262" y="680171"/>
          <a:ext cx="1264903" cy="787566"/>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b="1" kern="1200" dirty="0" smtClean="0"/>
            <a:t>Detention personnel OR </a:t>
          </a:r>
          <a:endParaRPr lang="en-US" sz="1300" kern="1200" dirty="0"/>
        </a:p>
      </dsp:txBody>
      <dsp:txXfrm>
        <a:off x="1425262" y="680171"/>
        <a:ext cx="1264903" cy="7875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57C779E1-52C1-4309-9775-11A02B86423A}" type="datetimeFigureOut">
              <a:rPr lang="en-US" smtClean="0"/>
              <a:pPr/>
              <a:t>4/22/2014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54585FAB-E180-4D06-992B-EBBAAF63E3D7}" type="slidenum">
              <a:rPr lang="en-US" smtClean="0"/>
              <a:pPr/>
              <a:t>‹#›</a:t>
            </a:fld>
            <a:endParaRPr lang="en-US"/>
          </a:p>
        </p:txBody>
      </p:sp>
    </p:spTree>
    <p:extLst>
      <p:ext uri="{BB962C8B-B14F-4D97-AF65-F5344CB8AC3E}">
        <p14:creationId xmlns:p14="http://schemas.microsoft.com/office/powerpoint/2010/main" xmlns="" val="7799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D3A094-ED23-4AEE-82FB-DF5C7F258EB6}" type="datetime1">
              <a:rPr lang="en-US" smtClean="0"/>
              <a:pPr/>
              <a:t>4/22/2014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D370-292C-49DE-8203-1E7D4CC2CF9F}" type="datetime1">
              <a:rPr lang="en-US" smtClean="0"/>
              <a:pPr/>
              <a:t>4/22/2014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104BA-6629-43FC-9EF3-4CD3BE663599}" type="datetime1">
              <a:rPr lang="en-US" smtClean="0"/>
              <a:pPr/>
              <a:t>4/22/2014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6C1021-1322-4329-ADA8-8EFDC4711F40}" type="datetime1">
              <a:rPr lang="en-US" smtClean="0"/>
              <a:pPr/>
              <a:t>4/22/2014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DA12B97-BCF4-4924-9AF2-56FA31D84D52}" type="datetime1">
              <a:rPr lang="en-US" smtClean="0"/>
              <a:pPr/>
              <a:t>4/22/2014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5B1E8F-CF0F-46AE-B53A-84D54AFEF9E5}" type="datetime1">
              <a:rPr lang="en-US" smtClean="0"/>
              <a:pPr/>
              <a:t>4/22/2014</a:t>
            </a:fld>
            <a:endParaRPr lang="en-US"/>
          </a:p>
        </p:txBody>
      </p:sp>
      <p:sp>
        <p:nvSpPr>
          <p:cNvPr id="6" name="Footer Placeholder 5"/>
          <p:cNvSpPr>
            <a:spLocks noGrp="1"/>
          </p:cNvSpPr>
          <p:nvPr>
            <p:ph type="ftr" sz="quarter" idx="11"/>
          </p:nvPr>
        </p:nvSpPr>
        <p:spPr/>
        <p:txBody>
          <a:bodyPr/>
          <a:lstStyle/>
          <a:p>
            <a:r>
              <a:rPr lang="en-US" smtClean="0"/>
              <a:t>Janet B. Beck, Michelle Saenz-Rodriguez, AILA Texas chapter, April 2014</a:t>
            </a:r>
            <a:endParaRPr lang="en-US"/>
          </a:p>
        </p:txBody>
      </p:sp>
      <p:sp>
        <p:nvSpPr>
          <p:cNvPr id="7" name="Slide Number Placeholder 6"/>
          <p:cNvSpPr>
            <a:spLocks noGrp="1"/>
          </p:cNvSpPr>
          <p:nvPr>
            <p:ph type="sldNum" sz="quarter" idx="12"/>
          </p:nvPr>
        </p:nvSpPr>
        <p:spPr/>
        <p:txBody>
          <a:bodyPr/>
          <a:lstStyle/>
          <a:p>
            <a:fld id="{FD43C196-61DB-40A8-BAB6-7C6D84C31AA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8DCE09-D3C4-4DD8-8F4E-1FFA58089C11}" type="datetime1">
              <a:rPr lang="en-US" smtClean="0"/>
              <a:pPr/>
              <a:t>4/22/2014</a:t>
            </a:fld>
            <a:endParaRPr lang="en-US"/>
          </a:p>
        </p:txBody>
      </p:sp>
      <p:sp>
        <p:nvSpPr>
          <p:cNvPr id="8" name="Footer Placeholder 7"/>
          <p:cNvSpPr>
            <a:spLocks noGrp="1"/>
          </p:cNvSpPr>
          <p:nvPr>
            <p:ph type="ftr" sz="quarter" idx="11"/>
          </p:nvPr>
        </p:nvSpPr>
        <p:spPr/>
        <p:txBody>
          <a:bodyPr/>
          <a:lstStyle/>
          <a:p>
            <a:r>
              <a:rPr lang="en-US" smtClean="0"/>
              <a:t>Janet B. Beck, Michelle Saenz-Rodriguez, AILA Texas chapter, April 2014</a:t>
            </a:r>
            <a:endParaRPr lang="en-US"/>
          </a:p>
        </p:txBody>
      </p:sp>
      <p:sp>
        <p:nvSpPr>
          <p:cNvPr id="9" name="Slide Number Placeholder 8"/>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2E9BA7-F828-4861-A7D7-DA9A42E08319}" type="datetime1">
              <a:rPr lang="en-US" smtClean="0"/>
              <a:pPr/>
              <a:t>4/22/2014</a:t>
            </a:fld>
            <a:endParaRPr lang="en-US"/>
          </a:p>
        </p:txBody>
      </p:sp>
      <p:sp>
        <p:nvSpPr>
          <p:cNvPr id="4" name="Footer Placeholder 3"/>
          <p:cNvSpPr>
            <a:spLocks noGrp="1"/>
          </p:cNvSpPr>
          <p:nvPr>
            <p:ph type="ftr" sz="quarter" idx="11"/>
          </p:nvPr>
        </p:nvSpPr>
        <p:spPr/>
        <p:txBody>
          <a:bodyPr/>
          <a:lstStyle/>
          <a:p>
            <a:r>
              <a:rPr lang="en-US" smtClean="0"/>
              <a:t>Janet B. Beck, Michelle Saenz-Rodriguez, AILA Texas chapter, April 2014</a:t>
            </a:r>
            <a:endParaRPr lang="en-US"/>
          </a:p>
        </p:txBody>
      </p:sp>
      <p:sp>
        <p:nvSpPr>
          <p:cNvPr id="5" name="Slide Number Placeholder 4"/>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392C4-2E6C-4B91-BF8B-2785A2762559}" type="datetime1">
              <a:rPr lang="en-US" smtClean="0"/>
              <a:pPr/>
              <a:t>4/22/2014</a:t>
            </a:fld>
            <a:endParaRPr lang="en-US"/>
          </a:p>
        </p:txBody>
      </p:sp>
      <p:sp>
        <p:nvSpPr>
          <p:cNvPr id="3" name="Footer Placeholder 2"/>
          <p:cNvSpPr>
            <a:spLocks noGrp="1"/>
          </p:cNvSpPr>
          <p:nvPr>
            <p:ph type="ftr" sz="quarter" idx="11"/>
          </p:nvPr>
        </p:nvSpPr>
        <p:spPr/>
        <p:txBody>
          <a:bodyPr/>
          <a:lstStyle/>
          <a:p>
            <a:r>
              <a:rPr lang="en-US" smtClean="0"/>
              <a:t>Janet B. Beck, Michelle Saenz-Rodriguez, AILA Texas chapter, April 2014</a:t>
            </a:r>
            <a:endParaRPr lang="en-US"/>
          </a:p>
        </p:txBody>
      </p:sp>
      <p:sp>
        <p:nvSpPr>
          <p:cNvPr id="4" name="Slide Number Placeholder 3"/>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A9E9183-D1AB-4F74-9F3C-F0EBDAEC29E4}" type="datetime1">
              <a:rPr lang="en-US" smtClean="0"/>
              <a:pPr/>
              <a:t>4/22/2014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Janet B. Beck, Michelle Saenz-Rodriguez, AILA Texas chapter, April 2014</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D43C196-61DB-40A8-BAB6-7C6D84C31A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C8F43-7107-4167-A082-C398484ABE65}" type="datetime1">
              <a:rPr lang="en-US" smtClean="0"/>
              <a:pPr/>
              <a:t>4/22/2014</a:t>
            </a:fld>
            <a:endParaRPr lang="en-US"/>
          </a:p>
        </p:txBody>
      </p:sp>
      <p:sp>
        <p:nvSpPr>
          <p:cNvPr id="6" name="Footer Placeholder 5"/>
          <p:cNvSpPr>
            <a:spLocks noGrp="1"/>
          </p:cNvSpPr>
          <p:nvPr>
            <p:ph type="ftr" sz="quarter" idx="11"/>
          </p:nvPr>
        </p:nvSpPr>
        <p:spPr/>
        <p:txBody>
          <a:bodyPr/>
          <a:lstStyle/>
          <a:p>
            <a:r>
              <a:rPr lang="en-US" smtClean="0"/>
              <a:t>Janet B. Beck, Michelle Saenz-Rodriguez, AILA Texas chapter, April 2014</a:t>
            </a:r>
            <a:endParaRPr lang="en-US"/>
          </a:p>
        </p:txBody>
      </p:sp>
      <p:sp>
        <p:nvSpPr>
          <p:cNvPr id="7" name="Slide Number Placeholder 6"/>
          <p:cNvSpPr>
            <a:spLocks noGrp="1"/>
          </p:cNvSpPr>
          <p:nvPr>
            <p:ph type="sldNum" sz="quarter" idx="12"/>
          </p:nvPr>
        </p:nvSpPr>
        <p:spPr/>
        <p:txBody>
          <a:bodyPr/>
          <a:lstStyle/>
          <a:p>
            <a:fld id="{FD43C196-61DB-40A8-BAB6-7C6D84C31A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2C33A8-1841-4D82-8957-A9DF1291AC58}" type="datetime1">
              <a:rPr lang="en-US" smtClean="0"/>
              <a:pPr/>
              <a:t>4/22/2014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Janet B. Beck, Michelle Saenz-Rodriguez, AILA Texas chapter, April 2014</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D43C196-61DB-40A8-BAB6-7C6D84C31A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5.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http://www.justice.gov/eoir/benchbook" TargetMode="External"/><Relationship Id="rId7" Type="http://schemas.openxmlformats.org/officeDocument/2006/relationships/hyperlink" Target="http://www.caircoalition.org/wp-content/files/CAIR-Coalition-Practice-Manual-2013.pdf" TargetMode="External"/><Relationship Id="rId2" Type="http://schemas.openxmlformats.org/officeDocument/2006/relationships/hyperlink" Target="http://www.legalactioncenter.org/practiceadvisories/representing-clients-mental-competency-issues" TargetMode="External"/><Relationship Id="rId1" Type="http://schemas.openxmlformats.org/officeDocument/2006/relationships/slideLayout" Target="../slideLayouts/slideLayout4.xml"/><Relationship Id="rId6" Type="http://schemas.openxmlformats.org/officeDocument/2006/relationships/hyperlink" Target="http://www.nami.org/" TargetMode="External"/><Relationship Id="rId5" Type="http://schemas.openxmlformats.org/officeDocument/2006/relationships/hyperlink" Target="http://www.disabilityrightsintl.org/" TargetMode="External"/><Relationship Id="rId4" Type="http://schemas.openxmlformats.org/officeDocument/2006/relationships/hyperlink" Target="http://www.immigrationpolicy.org/clearinghouse/litigation-issue-pages/immigrants-mental-disabilities-removal-proceedings"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algn="ctr"/>
            <a:r>
              <a:rPr lang="en-US" sz="2800" dirty="0" smtClean="0"/>
              <a:t>MENTAL COMPETENCY IN IMMIGRATION COURT PROCEEDINGS</a:t>
            </a:r>
            <a:endParaRPr lang="en-US" sz="2800" dirty="0"/>
          </a:p>
          <a:p>
            <a:endParaRPr lang="en-US" dirty="0" smtClean="0"/>
          </a:p>
          <a:p>
            <a:endParaRPr lang="en-US" dirty="0"/>
          </a:p>
          <a:p>
            <a:pPr algn="ctr"/>
            <a:r>
              <a:rPr lang="en-US" sz="2200" dirty="0" smtClean="0">
                <a:latin typeface="Calibri" panose="020F0502020204030204" pitchFamily="34" charset="0"/>
              </a:rPr>
              <a:t>American Immigration Lawyers Association, Texas Chapter</a:t>
            </a:r>
          </a:p>
          <a:p>
            <a:pPr algn="ctr"/>
            <a:r>
              <a:rPr lang="en-US" sz="2200" dirty="0" smtClean="0">
                <a:latin typeface="Calibri" panose="020F0502020204030204" pitchFamily="34" charset="0"/>
              </a:rPr>
              <a:t> April 24-26, 2014</a:t>
            </a:r>
          </a:p>
          <a:p>
            <a:endParaRPr lang="en-US" dirty="0"/>
          </a:p>
          <a:p>
            <a:endParaRPr lang="en-US" dirty="0" smtClean="0"/>
          </a:p>
          <a:p>
            <a:pPr algn="ctr"/>
            <a:r>
              <a:rPr lang="en-US" sz="1900" dirty="0" smtClean="0"/>
              <a:t>JANET B. BECK, Clinical Assistant Professor, University of Houston Law Center</a:t>
            </a:r>
          </a:p>
          <a:p>
            <a:pPr algn="ctr"/>
            <a:r>
              <a:rPr lang="en-US" sz="1900" dirty="0" smtClean="0"/>
              <a:t>MICHELLE SAENZ-RODRIGUEZ, </a:t>
            </a:r>
            <a:r>
              <a:rPr lang="en-US" sz="1900" dirty="0"/>
              <a:t> </a:t>
            </a:r>
            <a:r>
              <a:rPr lang="en-US" sz="1900" dirty="0" smtClean="0"/>
              <a:t>Saenz-Rodriguez &amp; Associates, PLC, Dallas, Texas</a:t>
            </a:r>
            <a:endParaRPr lang="en-US" sz="1900" dirty="0"/>
          </a:p>
        </p:txBody>
      </p:sp>
      <p:sp>
        <p:nvSpPr>
          <p:cNvPr id="4" name="Slide Number Placeholder 3"/>
          <p:cNvSpPr>
            <a:spLocks noGrp="1"/>
          </p:cNvSpPr>
          <p:nvPr>
            <p:ph type="sldNum" sz="quarter" idx="12"/>
          </p:nvPr>
        </p:nvSpPr>
        <p:spPr/>
        <p:txBody>
          <a:bodyPr/>
          <a:lstStyle/>
          <a:p>
            <a:fld id="{FD43C196-61DB-40A8-BAB6-7C6D84C31AA3}"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115122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I: indicia of incompetency</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246699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PHASE I INDICATORS</a:t>
            </a:r>
            <a:endParaRPr lang="en-US" dirty="0"/>
          </a:p>
        </p:txBody>
      </p:sp>
      <p:graphicFrame>
        <p:nvGraphicFramePr>
          <p:cNvPr id="6" name="Content Placeholder 5"/>
          <p:cNvGraphicFramePr>
            <a:graphicFrameLocks noGrp="1"/>
          </p:cNvGraphicFramePr>
          <p:nvPr>
            <p:ph idx="1"/>
          </p:nvPr>
        </p:nvGraphicFramePr>
        <p:xfrm>
          <a:off x="838200" y="1066800"/>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174946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and form of indicia</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1848710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I - ROLE OF DHS</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28322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Dhs</a:t>
            </a:r>
            <a:r>
              <a:rPr lang="en-US" dirty="0" smtClean="0"/>
              <a:t> ROLE CONTINUED</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2873855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I procedure</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419616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Competency review</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3406209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Mental health evaluation</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21793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COMPETENCY HEARING</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7836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386840"/>
          </a:xfrm>
        </p:spPr>
        <p:txBody>
          <a:bodyPr/>
          <a:lstStyle/>
          <a:p>
            <a:pPr algn="ctr"/>
            <a:r>
              <a:rPr lang="en-US" dirty="0" smtClean="0"/>
              <a:t>Appointment of qualified legal representative (QLR)</a:t>
            </a:r>
            <a:endParaRPr lang="en-US" dirty="0"/>
          </a:p>
        </p:txBody>
      </p:sp>
      <p:graphicFrame>
        <p:nvGraphicFramePr>
          <p:cNvPr id="6" name="Content Placeholder 5"/>
          <p:cNvGraphicFramePr>
            <a:graphicFrameLocks noGrp="1"/>
          </p:cNvGraphicFramePr>
          <p:nvPr>
            <p:ph idx="1"/>
          </p:nvPr>
        </p:nvGraphicFramePr>
        <p:xfrm>
          <a:off x="822960" y="1524000"/>
          <a:ext cx="7520940" cy="3156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148123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 of m-a-m 25 I&amp;N Dec. 474 (BIA 2011)</a:t>
            </a:r>
            <a:endParaRPr lang="en-US" dirty="0"/>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US" sz="2000" dirty="0" smtClean="0">
                <a:latin typeface="Calibri" panose="020F0502020204030204" pitchFamily="34" charset="0"/>
              </a:rPr>
              <a:t>Where there are indicia of mental incompetency, the Immigration Judge must make a finding of competency or incompetency</a:t>
            </a:r>
          </a:p>
          <a:p>
            <a:pPr>
              <a:buFont typeface="Arial" panose="020B0604020202020204" pitchFamily="34" charset="0"/>
              <a:buChar char="•"/>
            </a:pPr>
            <a:r>
              <a:rPr lang="en-US" sz="2000" dirty="0" smtClean="0">
                <a:latin typeface="Calibri" panose="020F0502020204030204" pitchFamily="34" charset="0"/>
              </a:rPr>
              <a:t>Competency is fluid and must be evaluated throughout the immigration proceedings</a:t>
            </a:r>
          </a:p>
          <a:p>
            <a:pPr>
              <a:buFont typeface="Arial" panose="020B0604020202020204" pitchFamily="34" charset="0"/>
              <a:buChar char="•"/>
            </a:pPr>
            <a:r>
              <a:rPr lang="en-US" sz="2000" dirty="0" smtClean="0">
                <a:latin typeface="Calibri" panose="020F0502020204030204" pitchFamily="34" charset="0"/>
              </a:rPr>
              <a:t>If the Immigration Judge finds that Respondent is mentally incompetent </a:t>
            </a:r>
            <a:r>
              <a:rPr lang="en-US" sz="2000" u="sng" dirty="0" smtClean="0">
                <a:latin typeface="Calibri" panose="020F0502020204030204" pitchFamily="34" charset="0"/>
              </a:rPr>
              <a:t>OR competent but mentally ill</a:t>
            </a:r>
            <a:r>
              <a:rPr lang="en-US" sz="2000" dirty="0" smtClean="0">
                <a:latin typeface="Calibri" panose="020F0502020204030204" pitchFamily="34" charset="0"/>
              </a:rPr>
              <a:t>, s/he must provide procedural safeguards such as:</a:t>
            </a:r>
          </a:p>
          <a:p>
            <a:pPr>
              <a:buFont typeface="Arial" panose="020B0604020202020204" pitchFamily="34" charset="0"/>
              <a:buChar char="•"/>
            </a:pPr>
            <a:endParaRPr lang="en-US" sz="2000" dirty="0" smtClean="0">
              <a:latin typeface="Calibri" panose="020F0502020204030204" pitchFamily="34" charset="0"/>
            </a:endParaRPr>
          </a:p>
          <a:p>
            <a:pPr lvl="2"/>
            <a:r>
              <a:rPr lang="en-US" sz="1900" dirty="0" smtClean="0">
                <a:latin typeface="Calibri" panose="020F0502020204030204" pitchFamily="34" charset="0"/>
              </a:rPr>
              <a:t>Advising R that family, friends or a guardian could represent him if he cannot find an attorney</a:t>
            </a:r>
          </a:p>
          <a:p>
            <a:pPr lvl="2"/>
            <a:r>
              <a:rPr lang="en-US" sz="1900" dirty="0" smtClean="0">
                <a:latin typeface="Calibri" panose="020F0502020204030204" pitchFamily="34" charset="0"/>
              </a:rPr>
              <a:t>That the attorney would be paid for by Respondent</a:t>
            </a:r>
          </a:p>
          <a:p>
            <a:pPr marL="0" lvl="1" indent="0">
              <a:buNone/>
            </a:pPr>
            <a:endParaRPr lang="en-US" sz="1900" dirty="0" smtClean="0">
              <a:latin typeface="Calibri" panose="020F0502020204030204" pitchFamily="34" charset="0"/>
            </a:endParaRPr>
          </a:p>
          <a:p>
            <a:pPr lvl="1"/>
            <a:r>
              <a:rPr lang="en-US" sz="2000" b="1" dirty="0" smtClean="0">
                <a:latin typeface="Calibri" panose="020F0502020204030204" pitchFamily="34" charset="0"/>
              </a:rPr>
              <a:t>PROBLEM: Most IJ’s consider that if R has an attorney, no other procedural safeguards are necessary</a:t>
            </a:r>
            <a:endParaRPr lang="en-US" sz="2000" b="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D43C196-61DB-40A8-BAB6-7C6D84C31AA3}"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903664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Procedural safeguards with </a:t>
            </a:r>
            <a:r>
              <a:rPr lang="en-US" dirty="0" err="1" smtClean="0"/>
              <a:t>qlr</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295920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COMPETENCY AND ASYLUM RELIEF</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1775350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pPr algn="ctr"/>
            <a:r>
              <a:rPr lang="en-US" sz="2400" dirty="0" smtClean="0"/>
              <a:t>FRANCO-GONZALEZ V. HOLDER, </a:t>
            </a:r>
            <a:br>
              <a:rPr lang="en-US" sz="2400" dirty="0" smtClean="0"/>
            </a:br>
            <a:r>
              <a:rPr lang="en-US" sz="2400" dirty="0" smtClean="0"/>
              <a:t>No.10-02211 (C.D. Cal Apr. 23, 2013)</a:t>
            </a:r>
            <a:endParaRPr lang="en-US" sz="2400" dirty="0"/>
          </a:p>
        </p:txBody>
      </p:sp>
      <p:sp>
        <p:nvSpPr>
          <p:cNvPr id="3" name="Content Placeholder 2"/>
          <p:cNvSpPr>
            <a:spLocks noGrp="1"/>
          </p:cNvSpPr>
          <p:nvPr>
            <p:ph idx="1"/>
          </p:nvPr>
        </p:nvSpPr>
        <p:spPr/>
        <p:txBody>
          <a:bodyPr>
            <a:normAutofit fontScale="92500" lnSpcReduction="20000"/>
          </a:bodyPr>
          <a:lstStyle/>
          <a:p>
            <a:endParaRPr lang="en-US" sz="1800" dirty="0" smtClean="0">
              <a:latin typeface="Calibri" panose="020F0502020204030204" pitchFamily="34" charset="0"/>
            </a:endParaRPr>
          </a:p>
          <a:p>
            <a:pPr marL="0" indent="0"/>
            <a:r>
              <a:rPr lang="en-US" sz="1800" dirty="0" smtClean="0">
                <a:latin typeface="Calibri" panose="020F0502020204030204" pitchFamily="34" charset="0"/>
              </a:rPr>
              <a:t>Leading case on mental competency issues for detained non-represented immigrants with severe mental disabilities in Arizona, California and Washington.</a:t>
            </a:r>
          </a:p>
          <a:p>
            <a:r>
              <a:rPr lang="en-US" sz="1800" dirty="0" smtClean="0">
                <a:latin typeface="Calibri" panose="020F0502020204030204" pitchFamily="34" charset="0"/>
              </a:rPr>
              <a:t>Court Held: </a:t>
            </a:r>
          </a:p>
          <a:p>
            <a:pPr>
              <a:buFont typeface="Arial" pitchFamily="34" charset="0"/>
              <a:buChar char="•"/>
            </a:pPr>
            <a:r>
              <a:rPr lang="en-US" sz="1800" dirty="0" smtClean="0">
                <a:latin typeface="Calibri" panose="020F0502020204030204" pitchFamily="34" charset="0"/>
              </a:rPr>
              <a:t>Certain detainees must be provided with “Qualified Representatives” at Government Expense in removal and in bond proceedings.</a:t>
            </a:r>
          </a:p>
          <a:p>
            <a:pPr>
              <a:buFont typeface="Arial" pitchFamily="34" charset="0"/>
              <a:buChar char="•"/>
            </a:pPr>
            <a:r>
              <a:rPr lang="en-US" sz="1800" dirty="0" smtClean="0">
                <a:latin typeface="Calibri" panose="020F0502020204030204" pitchFamily="34" charset="0"/>
              </a:rPr>
              <a:t>Government must provide a bond redetermination hearing for those detained more than 180 days</a:t>
            </a:r>
          </a:p>
          <a:p>
            <a:pPr>
              <a:buFont typeface="Arial" pitchFamily="34" charset="0"/>
              <a:buChar char="•"/>
            </a:pPr>
            <a:r>
              <a:rPr lang="en-US" sz="1800" dirty="0" smtClean="0">
                <a:latin typeface="Calibri" panose="020F0502020204030204" pitchFamily="34" charset="0"/>
              </a:rPr>
              <a:t>M-A-M fails to provide sufficient safeguards-IJ discretion </a:t>
            </a:r>
          </a:p>
          <a:p>
            <a:r>
              <a:rPr lang="en-US" sz="1800" dirty="0" smtClean="0">
                <a:latin typeface="Calibri" panose="020F0502020204030204" pitchFamily="34" charset="0"/>
              </a:rPr>
              <a:t> </a:t>
            </a:r>
          </a:p>
          <a:p>
            <a:r>
              <a:rPr lang="en-US" sz="1800" dirty="0" smtClean="0">
                <a:latin typeface="Calibri" panose="020F0502020204030204" pitchFamily="34" charset="0"/>
              </a:rPr>
              <a:t>PROBLEMS:</a:t>
            </a:r>
          </a:p>
          <a:p>
            <a:r>
              <a:rPr lang="en-US" sz="1800" dirty="0" smtClean="0">
                <a:latin typeface="Calibri" panose="020F0502020204030204" pitchFamily="34" charset="0"/>
              </a:rPr>
              <a:t>If someone bonds out, s/he </a:t>
            </a:r>
            <a:r>
              <a:rPr lang="en-US" sz="1800" dirty="0" smtClean="0">
                <a:latin typeface="Calibri" panose="020F0502020204030204" pitchFamily="34" charset="0"/>
              </a:rPr>
              <a:t>may no longer be </a:t>
            </a:r>
            <a:r>
              <a:rPr lang="en-US" sz="1800" dirty="0" smtClean="0">
                <a:latin typeface="Calibri" panose="020F0502020204030204" pitchFamily="34" charset="0"/>
              </a:rPr>
              <a:t>part of the </a:t>
            </a:r>
            <a:r>
              <a:rPr lang="en-US" sz="1800" dirty="0" smtClean="0">
                <a:latin typeface="Calibri" panose="020F0502020204030204" pitchFamily="34" charset="0"/>
              </a:rPr>
              <a:t>class?</a:t>
            </a: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D43C196-61DB-40A8-BAB6-7C6D84C31AA3}"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1655160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AND CANCELLATION OF REMOVAL</a:t>
            </a:r>
            <a:endParaRPr lang="en-US" dirty="0"/>
          </a:p>
        </p:txBody>
      </p:sp>
      <p:sp>
        <p:nvSpPr>
          <p:cNvPr id="6" name="Text Placeholder 5"/>
          <p:cNvSpPr>
            <a:spLocks noGrp="1"/>
          </p:cNvSpPr>
          <p:nvPr>
            <p:ph type="body" idx="1"/>
          </p:nvPr>
        </p:nvSpPr>
        <p:spPr/>
        <p:txBody>
          <a:bodyPr>
            <a:normAutofit/>
          </a:bodyPr>
          <a:lstStyle/>
          <a:p>
            <a:r>
              <a:rPr lang="en-US" sz="2000" b="1" dirty="0" smtClean="0"/>
              <a:t>Evidence</a:t>
            </a:r>
            <a:endParaRPr lang="en-US" sz="2000" b="1" dirty="0"/>
          </a:p>
        </p:txBody>
      </p:sp>
      <p:graphicFrame>
        <p:nvGraphicFramePr>
          <p:cNvPr id="10" name="Content Placeholder 9"/>
          <p:cNvGraphicFramePr>
            <a:graphicFrameLocks noGrp="1"/>
          </p:cNvGraphicFramePr>
          <p:nvPr>
            <p:ph sz="half" idx="2"/>
          </p:nvPr>
        </p:nvGraphicFramePr>
        <p:xfrm>
          <a:off x="819150" y="1701800"/>
          <a:ext cx="3200400"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p:cNvSpPr>
            <a:spLocks noGrp="1"/>
          </p:cNvSpPr>
          <p:nvPr>
            <p:ph type="body" sz="quarter" idx="3"/>
          </p:nvPr>
        </p:nvSpPr>
        <p:spPr/>
        <p:txBody>
          <a:bodyPr>
            <a:normAutofit/>
          </a:bodyPr>
          <a:lstStyle/>
          <a:p>
            <a:r>
              <a:rPr lang="en-US" sz="2000" b="1" dirty="0" smtClean="0"/>
              <a:t>Testimony</a:t>
            </a:r>
            <a:endParaRPr lang="en-US" sz="2000" b="1" dirty="0"/>
          </a:p>
        </p:txBody>
      </p:sp>
      <p:graphicFrame>
        <p:nvGraphicFramePr>
          <p:cNvPr id="11" name="Content Placeholder 10"/>
          <p:cNvGraphicFramePr>
            <a:graphicFrameLocks noGrp="1"/>
          </p:cNvGraphicFramePr>
          <p:nvPr>
            <p:ph sz="quarter" idx="4"/>
          </p:nvPr>
        </p:nvGraphicFramePr>
        <p:xfrm>
          <a:off x="4700588" y="1701800"/>
          <a:ext cx="3200400" cy="31083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4" name="Slide Number Placeholder 3"/>
          <p:cNvSpPr>
            <a:spLocks noGrp="1"/>
          </p:cNvSpPr>
          <p:nvPr>
            <p:ph type="sldNum" sz="quarter" idx="12"/>
          </p:nvPr>
        </p:nvSpPr>
        <p:spPr/>
        <p:txBody>
          <a:bodyPr/>
          <a:lstStyle/>
          <a:p>
            <a:fld id="{FD43C196-61DB-40A8-BAB6-7C6D84C31AA3}" type="slidenum">
              <a:rPr lang="en-US" smtClean="0"/>
              <a:pPr/>
              <a:t>23</a:t>
            </a:fld>
            <a:endParaRPr lang="en-US"/>
          </a:p>
        </p:txBody>
      </p:sp>
    </p:spTree>
    <p:extLst>
      <p:ext uri="{BB962C8B-B14F-4D97-AF65-F5344CB8AC3E}">
        <p14:creationId xmlns:p14="http://schemas.microsoft.com/office/powerpoint/2010/main" xmlns="" val="4015831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Other potential Court Strategies</a:t>
            </a:r>
            <a:endParaRPr lang="en-US" dirty="0"/>
          </a:p>
        </p:txBody>
      </p:sp>
      <p:sp>
        <p:nvSpPr>
          <p:cNvPr id="10" name="Content Placeholder 9"/>
          <p:cNvSpPr>
            <a:spLocks noGrp="1"/>
          </p:cNvSpPr>
          <p:nvPr>
            <p:ph idx="1"/>
          </p:nvPr>
        </p:nvSpPr>
        <p:spPr/>
        <p:txBody>
          <a:bodyPr/>
          <a:lstStyle/>
          <a:p>
            <a:pPr>
              <a:buFont typeface="Arial" pitchFamily="34" charset="0"/>
              <a:buChar char="•"/>
            </a:pPr>
            <a:r>
              <a:rPr lang="en-US" dirty="0" smtClean="0"/>
              <a:t>Administrative Closure</a:t>
            </a:r>
          </a:p>
          <a:p>
            <a:pPr>
              <a:buFont typeface="Arial" pitchFamily="34" charset="0"/>
              <a:buChar char="•"/>
            </a:pPr>
            <a:r>
              <a:rPr lang="en-US" dirty="0" smtClean="0"/>
              <a:t>Termination of Proceedings</a:t>
            </a:r>
          </a:p>
          <a:p>
            <a:pPr>
              <a:buFont typeface="Arial" pitchFamily="34" charset="0"/>
              <a:buChar char="•"/>
            </a:pPr>
            <a:r>
              <a:rPr lang="en-US" dirty="0" smtClean="0"/>
              <a:t>Prosecutorial Discretion</a:t>
            </a:r>
            <a:endParaRPr lang="en-US" dirty="0"/>
          </a:p>
        </p:txBody>
      </p:sp>
      <p:sp>
        <p:nvSpPr>
          <p:cNvPr id="11" name="Text Placeholder 10"/>
          <p:cNvSpPr>
            <a:spLocks noGrp="1"/>
          </p:cNvSpPr>
          <p:nvPr>
            <p:ph type="body" sz="half" idx="2"/>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Janet B. Beck, Michelle Saenz-Rodriguez, AILA Texas chapter, April 2014</a:t>
            </a:r>
            <a:endParaRPr lang="en-US"/>
          </a:p>
        </p:txBody>
      </p:sp>
      <p:sp>
        <p:nvSpPr>
          <p:cNvPr id="8" name="Slide Number Placeholder 7"/>
          <p:cNvSpPr>
            <a:spLocks noGrp="1"/>
          </p:cNvSpPr>
          <p:nvPr>
            <p:ph type="sldNum" sz="quarter" idx="12"/>
          </p:nvPr>
        </p:nvSpPr>
        <p:spPr/>
        <p:txBody>
          <a:bodyPr/>
          <a:lstStyle/>
          <a:p>
            <a:fld id="{FD43C196-61DB-40A8-BAB6-7C6D84C31AA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Administrative Closure</a:t>
            </a:r>
            <a:endParaRPr lang="en-US" dirty="0"/>
          </a:p>
        </p:txBody>
      </p:sp>
      <p:graphicFrame>
        <p:nvGraphicFramePr>
          <p:cNvPr id="9" name="Content Placeholder 8"/>
          <p:cNvGraphicFramePr>
            <a:graphicFrameLocks noGrp="1"/>
          </p:cNvGraphicFramePr>
          <p:nvPr>
            <p:ph idx="1"/>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of Proceedings</a:t>
            </a:r>
            <a:endParaRPr lang="en-US" dirty="0"/>
          </a:p>
        </p:txBody>
      </p:sp>
      <p:sp>
        <p:nvSpPr>
          <p:cNvPr id="8" name="Text Placeholder 7"/>
          <p:cNvSpPr>
            <a:spLocks noGrp="1"/>
          </p:cNvSpPr>
          <p:nvPr>
            <p:ph type="body" idx="1"/>
          </p:nvPr>
        </p:nvSpPr>
        <p:spPr/>
        <p:txBody>
          <a:bodyPr/>
          <a:lstStyle/>
          <a:p>
            <a:r>
              <a:rPr lang="en-US" dirty="0" smtClean="0"/>
              <a:t>When to Request:</a:t>
            </a:r>
            <a:endParaRPr lang="en-US" dirty="0"/>
          </a:p>
        </p:txBody>
      </p:sp>
      <p:sp>
        <p:nvSpPr>
          <p:cNvPr id="9" name="Content Placeholder 8"/>
          <p:cNvSpPr>
            <a:spLocks noGrp="1"/>
          </p:cNvSpPr>
          <p:nvPr>
            <p:ph sz="half" idx="2"/>
          </p:nvPr>
        </p:nvSpPr>
        <p:spPr/>
        <p:txBody>
          <a:bodyPr>
            <a:normAutofit/>
          </a:bodyPr>
          <a:lstStyle/>
          <a:p>
            <a:pPr>
              <a:buFont typeface="Arial" pitchFamily="34" charset="0"/>
              <a:buChar char="•"/>
            </a:pPr>
            <a:r>
              <a:rPr lang="en-US" sz="1700" dirty="0" smtClean="0"/>
              <a:t>There are no appropriate safeguards available to the respondent</a:t>
            </a:r>
          </a:p>
          <a:p>
            <a:pPr>
              <a:buFont typeface="Arial" pitchFamily="34" charset="0"/>
              <a:buChar char="•"/>
            </a:pPr>
            <a:r>
              <a:rPr lang="en-US" sz="1700" dirty="0" smtClean="0"/>
              <a:t>Respondent cannot assist in the preparation of his defense</a:t>
            </a:r>
          </a:p>
          <a:p>
            <a:pPr>
              <a:buFont typeface="Arial" pitchFamily="34" charset="0"/>
              <a:buChar char="•"/>
            </a:pPr>
            <a:r>
              <a:rPr lang="en-US" sz="1700" dirty="0" smtClean="0"/>
              <a:t>Due Process issues</a:t>
            </a:r>
          </a:p>
          <a:p>
            <a:pPr>
              <a:buFont typeface="Arial" pitchFamily="34" charset="0"/>
              <a:buChar char="•"/>
            </a:pPr>
            <a:r>
              <a:rPr lang="en-US" sz="1700" dirty="0" smtClean="0"/>
              <a:t>Best interests of the respondent – ABA Model Rule 1.14</a:t>
            </a:r>
          </a:p>
          <a:p>
            <a:pPr>
              <a:buFont typeface="Arial" pitchFamily="34" charset="0"/>
              <a:buChar char="•"/>
            </a:pPr>
            <a:endParaRPr lang="en-US" dirty="0"/>
          </a:p>
        </p:txBody>
      </p:sp>
      <p:sp>
        <p:nvSpPr>
          <p:cNvPr id="10" name="Text Placeholder 9"/>
          <p:cNvSpPr>
            <a:spLocks noGrp="1"/>
          </p:cNvSpPr>
          <p:nvPr>
            <p:ph type="body" sz="quarter" idx="3"/>
          </p:nvPr>
        </p:nvSpPr>
        <p:spPr/>
        <p:txBody>
          <a:bodyPr/>
          <a:lstStyle/>
          <a:p>
            <a:r>
              <a:rPr lang="en-US" dirty="0" smtClean="0"/>
              <a:t>Legal Authority:</a:t>
            </a:r>
            <a:endParaRPr lang="en-US" dirty="0"/>
          </a:p>
        </p:txBody>
      </p:sp>
      <p:sp>
        <p:nvSpPr>
          <p:cNvPr id="11" name="Content Placeholder 10"/>
          <p:cNvSpPr>
            <a:spLocks noGrp="1"/>
          </p:cNvSpPr>
          <p:nvPr>
            <p:ph sz="quarter" idx="4"/>
          </p:nvPr>
        </p:nvSpPr>
        <p:spPr/>
        <p:txBody>
          <a:bodyPr>
            <a:normAutofit lnSpcReduction="10000"/>
          </a:bodyPr>
          <a:lstStyle/>
          <a:p>
            <a:pPr>
              <a:buFont typeface="Arial" pitchFamily="34" charset="0"/>
              <a:buChar char="•"/>
            </a:pPr>
            <a:r>
              <a:rPr lang="en-US" sz="1400" dirty="0" smtClean="0"/>
              <a:t>IJ’s have the authority to act in a manner consistent with the INA and should be flexible where there are mental health concerns- 8 C.F.R. 1240.10</a:t>
            </a:r>
          </a:p>
          <a:p>
            <a:pPr>
              <a:buFont typeface="Arial" pitchFamily="34" charset="0"/>
              <a:buChar char="•"/>
            </a:pPr>
            <a:r>
              <a:rPr lang="en-US" sz="1400" dirty="0" smtClean="0"/>
              <a:t>Where the </a:t>
            </a:r>
            <a:r>
              <a:rPr lang="en-US" sz="1400" dirty="0" smtClean="0"/>
              <a:t>respondents </a:t>
            </a:r>
            <a:r>
              <a:rPr lang="en-US" sz="1400" dirty="0" smtClean="0"/>
              <a:t>are unable to proceed in light of mental health issue and a corresponding inability to secure adequate safeguards exists…IJ may consider termination. </a:t>
            </a:r>
            <a:r>
              <a:rPr lang="en-US" sz="1400" i="1" dirty="0" smtClean="0"/>
              <a:t>Immigration Judge’s </a:t>
            </a:r>
            <a:r>
              <a:rPr lang="en-US" sz="1400" i="1" dirty="0" err="1" smtClean="0"/>
              <a:t>Benchbook</a:t>
            </a:r>
            <a:r>
              <a:rPr lang="en-US" sz="1400" i="1" dirty="0" smtClean="0"/>
              <a:t> , Mental health Issues at 14</a:t>
            </a:r>
          </a:p>
          <a:p>
            <a:pPr>
              <a:buFont typeface="Arial" pitchFamily="34" charset="0"/>
              <a:buChar char="•"/>
            </a:pPr>
            <a:r>
              <a:rPr lang="en-US" sz="1400" dirty="0" smtClean="0"/>
              <a:t>Due Process Concerns, </a:t>
            </a:r>
            <a:r>
              <a:rPr lang="en-US" sz="1400" i="1" dirty="0" smtClean="0"/>
              <a:t>Mathews v Eldridge</a:t>
            </a:r>
            <a:r>
              <a:rPr lang="en-US" sz="1400" dirty="0" smtClean="0"/>
              <a:t>, 424 U.S.319 (1976)</a:t>
            </a:r>
            <a:endParaRPr lang="en-US" sz="1400" dirty="0"/>
          </a:p>
        </p:txBody>
      </p:sp>
      <p:sp>
        <p:nvSpPr>
          <p:cNvPr id="4" name="Footer Placeholder 3"/>
          <p:cNvSpPr>
            <a:spLocks noGrp="1"/>
          </p:cNvSpPr>
          <p:nvPr>
            <p:ph type="ftr" sz="quarter" idx="11"/>
          </p:nvPr>
        </p:nvSpPr>
        <p:spPr/>
        <p:txBody>
          <a:bodyPr/>
          <a:lstStyle/>
          <a:p>
            <a:r>
              <a:rPr lang="en-US" smtClean="0"/>
              <a:t>Janet B. Beck, Michelle Saenz-Rodriguez, AILA Texas chapter, April 2014</a:t>
            </a:r>
            <a:endParaRPr lang="en-US"/>
          </a:p>
        </p:txBody>
      </p:sp>
      <p:sp>
        <p:nvSpPr>
          <p:cNvPr id="5" name="Slide Number Placeholder 4"/>
          <p:cNvSpPr>
            <a:spLocks noGrp="1"/>
          </p:cNvSpPr>
          <p:nvPr>
            <p:ph type="sldNum" sz="quarter" idx="12"/>
          </p:nvPr>
        </p:nvSpPr>
        <p:spPr/>
        <p:txBody>
          <a:bodyPr/>
          <a:lstStyle/>
          <a:p>
            <a:fld id="{FD43C196-61DB-40A8-BAB6-7C6D84C31AA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Prosecutorial Discretion</a:t>
            </a:r>
            <a:endParaRPr lang="en-US" dirty="0"/>
          </a:p>
        </p:txBody>
      </p:sp>
      <p:graphicFrame>
        <p:nvGraphicFramePr>
          <p:cNvPr id="8" name="Content Placeholder 7"/>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Janet B. Beck, Michelle Saenz-Rodriguez, AILA Texas chapter, April 2014</a:t>
            </a:r>
            <a:endParaRPr lang="en-US"/>
          </a:p>
        </p:txBody>
      </p:sp>
      <p:sp>
        <p:nvSpPr>
          <p:cNvPr id="5" name="Slide Number Placeholder 4"/>
          <p:cNvSpPr>
            <a:spLocks noGrp="1"/>
          </p:cNvSpPr>
          <p:nvPr>
            <p:ph type="sldNum" sz="quarter" idx="12"/>
          </p:nvPr>
        </p:nvSpPr>
        <p:spPr/>
        <p:txBody>
          <a:bodyPr/>
          <a:lstStyle/>
          <a:p>
            <a:fld id="{FD43C196-61DB-40A8-BAB6-7C6D84C31AA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Lawyer Considerations</a:t>
            </a:r>
            <a:endParaRPr lang="en-US" dirty="0"/>
          </a:p>
        </p:txBody>
      </p:sp>
      <p:sp>
        <p:nvSpPr>
          <p:cNvPr id="8" name="Content Placeholder 7"/>
          <p:cNvSpPr>
            <a:spLocks noGrp="1"/>
          </p:cNvSpPr>
          <p:nvPr>
            <p:ph idx="1"/>
          </p:nvPr>
        </p:nvSpPr>
        <p:spPr/>
        <p:txBody>
          <a:bodyPr>
            <a:normAutofit lnSpcReduction="10000"/>
          </a:bodyPr>
          <a:lstStyle/>
          <a:p>
            <a:pPr>
              <a:buFont typeface="Arial" pitchFamily="34" charset="0"/>
              <a:buChar char="•"/>
            </a:pPr>
            <a:r>
              <a:rPr lang="en-US" sz="1400" dirty="0" smtClean="0"/>
              <a:t>Communicating with your client may be challenging –you must be patient and tenacious!</a:t>
            </a:r>
          </a:p>
          <a:p>
            <a:pPr>
              <a:buFont typeface="Arial" pitchFamily="34" charset="0"/>
              <a:buChar char="•"/>
            </a:pPr>
            <a:r>
              <a:rPr lang="en-US" sz="1400" dirty="0" smtClean="0"/>
              <a:t>Relief  is often limited in these cases, but any and all options should be articulated and preserved for the possible appellate record!</a:t>
            </a:r>
          </a:p>
          <a:p>
            <a:pPr>
              <a:buFont typeface="Arial" pitchFamily="34" charset="0"/>
              <a:buChar char="•"/>
            </a:pPr>
            <a:r>
              <a:rPr lang="en-US" sz="1400" dirty="0" smtClean="0"/>
              <a:t>While these cases can be difficult, they are also rewarding. There is a growing  population of detained aliens with mental competency issues that DESPERATELY need representation!</a:t>
            </a:r>
          </a:p>
          <a:p>
            <a:pPr>
              <a:buFont typeface="Arial" pitchFamily="34" charset="0"/>
              <a:buChar char="•"/>
            </a:pPr>
            <a:r>
              <a:rPr lang="en-US" sz="1400" dirty="0" smtClean="0"/>
              <a:t>Good Advocates are needed to educate the  immigration courts regarding safeguards and due process issues!</a:t>
            </a:r>
            <a:endParaRPr lang="en-US" sz="1400" dirty="0"/>
          </a:p>
        </p:txBody>
      </p:sp>
      <p:sp>
        <p:nvSpPr>
          <p:cNvPr id="7" name="Text Placeholder 6"/>
          <p:cNvSpPr>
            <a:spLocks noGrp="1"/>
          </p:cNvSpPr>
          <p:nvPr>
            <p:ph type="body" sz="half" idx="2"/>
          </p:nvPr>
        </p:nvSpPr>
        <p:spPr/>
        <p:txBody>
          <a:bodyPr/>
          <a:lstStyle/>
          <a:p>
            <a:r>
              <a:rPr lang="en-US" dirty="0" smtClean="0"/>
              <a:t>Do I really want to take one of these cases?</a:t>
            </a:r>
            <a:endParaRPr lang="en-US" dirty="0"/>
          </a:p>
        </p:txBody>
      </p:sp>
      <p:sp>
        <p:nvSpPr>
          <p:cNvPr id="4" name="Footer Placeholder 3"/>
          <p:cNvSpPr>
            <a:spLocks noGrp="1"/>
          </p:cNvSpPr>
          <p:nvPr>
            <p:ph type="ftr" sz="quarter" idx="11"/>
          </p:nvPr>
        </p:nvSpPr>
        <p:spPr/>
        <p:txBody>
          <a:bodyPr/>
          <a:lstStyle/>
          <a:p>
            <a:r>
              <a:rPr lang="en-US" smtClean="0"/>
              <a:t>Janet B. Beck, Michelle Saenz-Rodriguez, AILA Texas chapter, April 2014</a:t>
            </a:r>
            <a:endParaRPr lang="en-US"/>
          </a:p>
        </p:txBody>
      </p:sp>
      <p:sp>
        <p:nvSpPr>
          <p:cNvPr id="5" name="Slide Number Placeholder 4"/>
          <p:cNvSpPr>
            <a:spLocks noGrp="1"/>
          </p:cNvSpPr>
          <p:nvPr>
            <p:ph type="sldNum" sz="quarter" idx="12"/>
          </p:nvPr>
        </p:nvSpPr>
        <p:spPr/>
        <p:txBody>
          <a:bodyPr/>
          <a:lstStyle/>
          <a:p>
            <a:fld id="{FD43C196-61DB-40A8-BAB6-7C6D84C31AA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p:txBody>
          <a:bodyPr>
            <a:normAutofit/>
          </a:bodyPr>
          <a:lstStyle/>
          <a:p>
            <a:pPr>
              <a:buFont typeface="Arial" pitchFamily="34" charset="0"/>
              <a:buChar char="•"/>
            </a:pPr>
            <a:r>
              <a:rPr lang="en-US" sz="1200" dirty="0" smtClean="0"/>
              <a:t>Legal Action Center and the University of Houston Law Center Immigration Clinic, Practice Advisory, “Representing Clients with Mental Competency Issues under </a:t>
            </a:r>
            <a:r>
              <a:rPr lang="en-US" sz="1200" i="1" dirty="0" smtClean="0"/>
              <a:t>Matter of M-A-M (Nov. 2011) : </a:t>
            </a:r>
            <a:r>
              <a:rPr lang="en-US" sz="1200" i="1" dirty="0" smtClean="0">
                <a:hlinkClick r:id="rId2"/>
              </a:rPr>
              <a:t>http://www.legalactioncenter.org//practiceadvisories/representing-clients-mental-competency-issues</a:t>
            </a:r>
            <a:r>
              <a:rPr lang="en-US" sz="1200" i="1" dirty="0" smtClean="0"/>
              <a:t> </a:t>
            </a:r>
          </a:p>
          <a:p>
            <a:endParaRPr lang="en-US" sz="1200" i="1" dirty="0" smtClean="0"/>
          </a:p>
          <a:p>
            <a:pPr>
              <a:buFont typeface="Arial" pitchFamily="34" charset="0"/>
              <a:buChar char="•"/>
            </a:pPr>
            <a:r>
              <a:rPr lang="en-US" sz="1200" i="1" dirty="0" smtClean="0"/>
              <a:t>EOIR, Immigration Judge </a:t>
            </a:r>
            <a:r>
              <a:rPr lang="en-US" sz="1200" i="1" dirty="0" err="1" smtClean="0"/>
              <a:t>Benchbook</a:t>
            </a:r>
            <a:r>
              <a:rPr lang="en-US" sz="1200" i="1" dirty="0" smtClean="0"/>
              <a:t>, Mental Health Issues : </a:t>
            </a:r>
            <a:r>
              <a:rPr lang="en-US" sz="1200" i="1" dirty="0" smtClean="0">
                <a:hlinkClick r:id="rId3"/>
              </a:rPr>
              <a:t>http://www.justice.gov/eoir/benchbook</a:t>
            </a:r>
            <a:endParaRPr lang="en-US" sz="1200" i="1" dirty="0" smtClean="0"/>
          </a:p>
          <a:p>
            <a:endParaRPr lang="en-US" sz="1200" i="1" dirty="0" smtClean="0"/>
          </a:p>
          <a:p>
            <a:pPr>
              <a:buFont typeface="Arial" pitchFamily="34" charset="0"/>
              <a:buChar char="•"/>
            </a:pPr>
            <a:r>
              <a:rPr lang="en-US" sz="1200" i="1" dirty="0" smtClean="0"/>
              <a:t>EOIR , “Phase I of the Plan to provide Enhanced Procedural Protections to Unrepresented Detained  Respondents with Mental Disorders” (Dec. 31, 2013) </a:t>
            </a:r>
            <a:endParaRPr lang="en-US" sz="1200" i="1" dirty="0"/>
          </a:p>
        </p:txBody>
      </p:sp>
      <p:sp>
        <p:nvSpPr>
          <p:cNvPr id="9" name="Content Placeholder 8"/>
          <p:cNvSpPr>
            <a:spLocks noGrp="1"/>
          </p:cNvSpPr>
          <p:nvPr>
            <p:ph sz="half" idx="2"/>
          </p:nvPr>
        </p:nvSpPr>
        <p:spPr/>
        <p:txBody>
          <a:bodyPr>
            <a:normAutofit/>
          </a:bodyPr>
          <a:lstStyle/>
          <a:p>
            <a:pPr>
              <a:buFont typeface="Arial" pitchFamily="34" charset="0"/>
              <a:buChar char="•"/>
            </a:pPr>
            <a:r>
              <a:rPr lang="en-US" sz="1200" dirty="0" smtClean="0"/>
              <a:t>Resources regarding Motions to Terminate: </a:t>
            </a:r>
            <a:r>
              <a:rPr lang="en-US" sz="1200" dirty="0" smtClean="0">
                <a:hlinkClick r:id="rId4"/>
              </a:rPr>
              <a:t>http://www.immigrationpolicy.org/clearinghouse/litigation-issue-pages/immigrants-mental-disabilities-removal-proceedings</a:t>
            </a:r>
            <a:endParaRPr lang="en-US" sz="1200" dirty="0" smtClean="0"/>
          </a:p>
          <a:p>
            <a:pPr>
              <a:buFont typeface="Arial" pitchFamily="34" charset="0"/>
              <a:buChar char="•"/>
            </a:pPr>
            <a:r>
              <a:rPr lang="en-US" sz="1200" dirty="0" smtClean="0"/>
              <a:t>Disability Rights International: </a:t>
            </a:r>
            <a:r>
              <a:rPr lang="en-US" sz="1200" dirty="0" smtClean="0">
                <a:hlinkClick r:id="rId5"/>
              </a:rPr>
              <a:t>http://www.disabilityrightsintl.org/</a:t>
            </a:r>
            <a:endParaRPr lang="en-US" sz="1200" dirty="0" smtClean="0"/>
          </a:p>
          <a:p>
            <a:pPr>
              <a:buFont typeface="Arial" pitchFamily="34" charset="0"/>
              <a:buChar char="•"/>
            </a:pPr>
            <a:r>
              <a:rPr lang="en-US" sz="1200" dirty="0" smtClean="0"/>
              <a:t>The National Alliance for the Mentally Ill- Advocacy around issues of mental illness- </a:t>
            </a:r>
            <a:r>
              <a:rPr lang="en-US" sz="1200" dirty="0" smtClean="0">
                <a:hlinkClick r:id="rId6"/>
              </a:rPr>
              <a:t>http://www.nami.org</a:t>
            </a:r>
            <a:endParaRPr lang="en-US" sz="1200" dirty="0" smtClean="0"/>
          </a:p>
          <a:p>
            <a:pPr>
              <a:buFont typeface="Arial" pitchFamily="34" charset="0"/>
              <a:buChar char="•"/>
            </a:pPr>
            <a:endParaRPr lang="en-US" sz="1200" dirty="0" smtClean="0"/>
          </a:p>
          <a:p>
            <a:pPr>
              <a:buFont typeface="Arial" pitchFamily="34" charset="0"/>
              <a:buChar char="•"/>
            </a:pPr>
            <a:r>
              <a:rPr lang="en-US" sz="1200" dirty="0" smtClean="0"/>
              <a:t>CAIR Coalition Pro Bono Health Manual, 2d edition</a:t>
            </a:r>
            <a:r>
              <a:rPr lang="en-US" sz="1200" dirty="0" smtClean="0"/>
              <a:t>, January 2013 : </a:t>
            </a:r>
            <a:r>
              <a:rPr lang="en-US" sz="1200" dirty="0" smtClean="0">
                <a:hlinkClick r:id="rId7"/>
              </a:rPr>
              <a:t>http</a:t>
            </a:r>
            <a:r>
              <a:rPr lang="en-US" sz="1200" dirty="0" smtClean="0">
                <a:hlinkClick r:id="rId7"/>
              </a:rPr>
              <a:t>://</a:t>
            </a:r>
            <a:r>
              <a:rPr lang="en-US" sz="1200" dirty="0" smtClean="0">
                <a:hlinkClick r:id="rId7"/>
              </a:rPr>
              <a:t>www.caircoalition.org/wp-content/files/CAIR-Coalition-Practice-Manual-2013.pdf</a:t>
            </a:r>
            <a:endParaRPr lang="en-US" sz="1200" dirty="0" smtClean="0"/>
          </a:p>
          <a:p>
            <a:pPr>
              <a:buFont typeface="Arial" pitchFamily="34" charset="0"/>
              <a:buChar char="•"/>
            </a:pPr>
            <a:endParaRPr lang="en-US" sz="1200" dirty="0" smtClean="0"/>
          </a:p>
          <a:p>
            <a:pPr>
              <a:buFont typeface="Arial" pitchFamily="34" charset="0"/>
              <a:buChar char="•"/>
            </a:pPr>
            <a:endParaRPr lang="en-US" sz="1200" dirty="0"/>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6" name="Slide Number Placeholder 5"/>
          <p:cNvSpPr>
            <a:spLocks noGrp="1"/>
          </p:cNvSpPr>
          <p:nvPr>
            <p:ph type="sldNum" sz="quarter" idx="12"/>
          </p:nvPr>
        </p:nvSpPr>
        <p:spPr/>
        <p:txBody>
          <a:bodyPr/>
          <a:lstStyle/>
          <a:p>
            <a:fld id="{FD43C196-61DB-40A8-BAB6-7C6D84C31AA3}" type="slidenum">
              <a:rPr lang="en-US" smtClean="0"/>
              <a:pPr/>
              <a:t>29</a:t>
            </a:fld>
            <a:endParaRPr lang="en-US"/>
          </a:p>
        </p:txBody>
      </p:sp>
      <p:sp>
        <p:nvSpPr>
          <p:cNvPr id="7" name="Title 6"/>
          <p:cNvSpPr>
            <a:spLocks noGrp="1"/>
          </p:cNvSpPr>
          <p:nvPr>
            <p:ph type="title"/>
          </p:nvPr>
        </p:nvSpPr>
        <p:spPr/>
        <p:txBody>
          <a:bodyPr/>
          <a:lstStyle/>
          <a:p>
            <a:r>
              <a:rPr lang="en-US" dirty="0" smtClean="0"/>
              <a:t>Resources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Indicia of incompetency</a:t>
            </a:r>
            <a:endParaRPr lang="en-US" dirty="0"/>
          </a:p>
        </p:txBody>
      </p:sp>
      <p:graphicFrame>
        <p:nvGraphicFramePr>
          <p:cNvPr id="7" name="Content Placeholder 6"/>
          <p:cNvGraphicFramePr>
            <a:graphicFrameLocks noGrp="1"/>
          </p:cNvGraphicFramePr>
          <p:nvPr>
            <p:ph idx="1"/>
          </p:nvPr>
        </p:nvGraphicFramePr>
        <p:xfrm>
          <a:off x="609600" y="1100628"/>
          <a:ext cx="7734300" cy="3699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4202630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Competency test in m-a-m</a:t>
            </a:r>
            <a:endParaRPr lang="en-US" dirty="0"/>
          </a:p>
        </p:txBody>
      </p:sp>
      <p:graphicFrame>
        <p:nvGraphicFramePr>
          <p:cNvPr id="6" name="Content Placeholder 5"/>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416463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M-a-m procedural safeguards</a:t>
            </a:r>
            <a:endParaRPr lang="en-US" dirty="0"/>
          </a:p>
        </p:txBody>
      </p:sp>
      <p:graphicFrame>
        <p:nvGraphicFramePr>
          <p:cNvPr id="8" name="Content Placeholder 7"/>
          <p:cNvGraphicFramePr>
            <a:graphicFrameLocks noGrp="1"/>
          </p:cNvGraphicFramePr>
          <p:nvPr>
            <p:ph idx="1"/>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
        <p:nvSpPr>
          <p:cNvPr id="4" name="Slide Number Placeholder 3"/>
          <p:cNvSpPr>
            <a:spLocks noGrp="1"/>
          </p:cNvSpPr>
          <p:nvPr>
            <p:ph type="sldNum" sz="quarter" idx="12"/>
          </p:nvPr>
        </p:nvSpPr>
        <p:spPr/>
        <p:txBody>
          <a:bodyPr/>
          <a:lstStyle/>
          <a:p>
            <a:fld id="{FD43C196-61DB-40A8-BAB6-7C6D84C31AA3}" type="slidenum">
              <a:rPr lang="en-US" smtClean="0"/>
              <a:pPr/>
              <a:t>5</a:t>
            </a:fld>
            <a:endParaRPr lang="en-US"/>
          </a:p>
        </p:txBody>
      </p:sp>
    </p:spTree>
    <p:extLst>
      <p:ext uri="{BB962C8B-B14F-4D97-AF65-F5344CB8AC3E}">
        <p14:creationId xmlns:p14="http://schemas.microsoft.com/office/powerpoint/2010/main" xmlns="" val="1224871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p:spPr>
        <p:txBody>
          <a:bodyPr/>
          <a:lstStyle/>
          <a:p>
            <a:pPr algn="ctr"/>
            <a:r>
              <a:rPr lang="en-US" dirty="0" smtClean="0"/>
              <a:t>M-A-M: IJ finding and administrative closure</a:t>
            </a:r>
            <a:endParaRPr lang="en-US" dirty="0"/>
          </a:p>
        </p:txBody>
      </p:sp>
      <p:graphicFrame>
        <p:nvGraphicFramePr>
          <p:cNvPr id="6" name="Content Placeholder 5"/>
          <p:cNvGraphicFramePr>
            <a:graphicFrameLocks noGrp="1"/>
          </p:cNvGraphicFramePr>
          <p:nvPr>
            <p:ph idx="1"/>
          </p:nvPr>
        </p:nvGraphicFramePr>
        <p:xfrm>
          <a:off x="822960" y="1219200"/>
          <a:ext cx="7520940" cy="3461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62691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025640" cy="1005840"/>
          </a:xfrm>
        </p:spPr>
        <p:txBody>
          <a:bodyPr/>
          <a:lstStyle/>
          <a:p>
            <a:pPr algn="ctr"/>
            <a:r>
              <a:rPr lang="en-US" dirty="0" smtClean="0"/>
              <a:t/>
            </a:r>
            <a:br>
              <a:rPr lang="en-US" dirty="0" smtClean="0"/>
            </a:br>
            <a:r>
              <a:rPr lang="en-US" dirty="0" smtClean="0"/>
              <a:t/>
            </a:r>
            <a:br>
              <a:rPr lang="en-US" dirty="0" smtClean="0"/>
            </a:br>
            <a:r>
              <a:rPr lang="en-US" dirty="0" smtClean="0"/>
              <a:t>M-A-M applies to detained and non-detained respondents</a:t>
            </a:r>
            <a:r>
              <a:rPr lang="en-US" dirty="0"/>
              <a:t/>
            </a:r>
            <a:br>
              <a:rPr lang="en-US" dirty="0"/>
            </a:br>
            <a:r>
              <a:rPr lang="en-US" dirty="0" smtClean="0"/>
              <a:t/>
            </a:r>
            <a:br>
              <a:rPr lang="en-US" dirty="0" smtClean="0"/>
            </a:br>
            <a:endParaRPr lang="en-US" dirty="0"/>
          </a:p>
        </p:txBody>
      </p:sp>
      <p:graphicFrame>
        <p:nvGraphicFramePr>
          <p:cNvPr id="6" name="Content Placeholder 5"/>
          <p:cNvGraphicFramePr>
            <a:graphicFrameLocks noGrp="1"/>
          </p:cNvGraphicFramePr>
          <p:nvPr>
            <p:ph idx="1"/>
          </p:nvPr>
        </p:nvGraphicFramePr>
        <p:xfrm>
          <a:off x="838200" y="1371600"/>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D43C196-61DB-40A8-BAB6-7C6D84C31AA3}"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201451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p:spPr>
        <p:txBody>
          <a:bodyPr/>
          <a:lstStyle/>
          <a:p>
            <a:pPr algn="ctr"/>
            <a:r>
              <a:rPr lang="en-US" dirty="0" smtClean="0"/>
              <a:t>M-a-m: MENTALLY COMPETENT BUT NEED SAFEGUARDS</a:t>
            </a:r>
            <a:endParaRPr lang="en-US" dirty="0"/>
          </a:p>
        </p:txBody>
      </p:sp>
      <p:graphicFrame>
        <p:nvGraphicFramePr>
          <p:cNvPr id="6" name="Content Placeholder 5"/>
          <p:cNvGraphicFramePr>
            <a:graphicFrameLocks noGrp="1"/>
          </p:cNvGraphicFramePr>
          <p:nvPr>
            <p:ph idx="1"/>
          </p:nvPr>
        </p:nvGraphicFramePr>
        <p:xfrm>
          <a:off x="822960" y="1524000"/>
          <a:ext cx="7520940" cy="3156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Janet B. Beck, Michelle Saenz-Rodriguez, AILA Texas chapter, April 2014</a:t>
            </a:r>
            <a:endParaRPr lang="en-US"/>
          </a:p>
        </p:txBody>
      </p:sp>
      <p:sp>
        <p:nvSpPr>
          <p:cNvPr id="5" name="Slide Number Placeholder 4"/>
          <p:cNvSpPr>
            <a:spLocks noGrp="1"/>
          </p:cNvSpPr>
          <p:nvPr>
            <p:ph type="sldNum" sz="quarter" idx="12"/>
          </p:nvPr>
        </p:nvSpPr>
        <p:spPr/>
        <p:txBody>
          <a:bodyPr/>
          <a:lstStyle/>
          <a:p>
            <a:fld id="{FD43C196-61DB-40A8-BAB6-7C6D84C31AA3}" type="slidenum">
              <a:rPr lang="en-US" smtClean="0"/>
              <a:pPr/>
              <a:t>8</a:t>
            </a:fld>
            <a:endParaRPr lang="en-US"/>
          </a:p>
        </p:txBody>
      </p:sp>
    </p:spTree>
    <p:extLst>
      <p:ext uri="{BB962C8B-B14F-4D97-AF65-F5344CB8AC3E}">
        <p14:creationId xmlns:p14="http://schemas.microsoft.com/office/powerpoint/2010/main" xmlns="" val="266218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I GUIDELINES TEST</a:t>
            </a:r>
            <a:endParaRPr lang="en-US" dirty="0"/>
          </a:p>
        </p:txBody>
      </p:sp>
      <p:sp>
        <p:nvSpPr>
          <p:cNvPr id="3" name="Content Placeholder 2"/>
          <p:cNvSpPr>
            <a:spLocks noGrp="1"/>
          </p:cNvSpPr>
          <p:nvPr>
            <p:ph idx="1"/>
          </p:nvPr>
        </p:nvSpPr>
        <p:spPr>
          <a:xfrm>
            <a:off x="762000" y="1066800"/>
            <a:ext cx="7520940" cy="3579849"/>
          </a:xfrm>
        </p:spPr>
        <p:txBody>
          <a:bodyPr>
            <a:normAutofit/>
          </a:bodyPr>
          <a:lstStyle/>
          <a:p>
            <a:pPr marL="0" indent="0"/>
            <a:r>
              <a:rPr lang="en-US" dirty="0">
                <a:latin typeface="Calibri" panose="020F0502020204030204" pitchFamily="34" charset="0"/>
              </a:rPr>
              <a:t>A Respondent is presumed competent to represent him/herself in removal OR bond proceedings if s/he has a:</a:t>
            </a:r>
          </a:p>
          <a:p>
            <a:pPr marL="0" indent="0"/>
            <a:r>
              <a:rPr lang="en-US" dirty="0">
                <a:latin typeface="Calibri" panose="020F0502020204030204" pitchFamily="34" charset="0"/>
              </a:rPr>
              <a:t>Rational and factual understanding of:</a:t>
            </a:r>
          </a:p>
          <a:p>
            <a:pPr lvl="1">
              <a:buFont typeface="Arial" panose="020B0604020202020204" pitchFamily="34" charset="0"/>
              <a:buChar char="•"/>
            </a:pPr>
            <a:r>
              <a:rPr lang="en-US" dirty="0">
                <a:latin typeface="Calibri" panose="020F0502020204030204" pitchFamily="34" charset="0"/>
              </a:rPr>
              <a:t>The nature and object of the proceeding</a:t>
            </a:r>
          </a:p>
          <a:p>
            <a:pPr lvl="1">
              <a:buFont typeface="Arial" panose="020B0604020202020204" pitchFamily="34" charset="0"/>
              <a:buChar char="•"/>
            </a:pPr>
            <a:r>
              <a:rPr lang="en-US" dirty="0">
                <a:latin typeface="Calibri" panose="020F0502020204030204" pitchFamily="34" charset="0"/>
              </a:rPr>
              <a:t>The privilege of representation</a:t>
            </a:r>
          </a:p>
          <a:p>
            <a:pPr lvl="1">
              <a:buFont typeface="Arial" panose="020B0604020202020204" pitchFamily="34" charset="0"/>
              <a:buChar char="•"/>
            </a:pPr>
            <a:r>
              <a:rPr lang="en-US" dirty="0">
                <a:latin typeface="Calibri" panose="020F0502020204030204" pitchFamily="34" charset="0"/>
              </a:rPr>
              <a:t>The right to present, examine and object to evidence </a:t>
            </a:r>
          </a:p>
          <a:p>
            <a:pPr lvl="1">
              <a:buFont typeface="Arial" panose="020B0604020202020204" pitchFamily="34" charset="0"/>
              <a:buChar char="•"/>
            </a:pPr>
            <a:r>
              <a:rPr lang="en-US" dirty="0">
                <a:latin typeface="Calibri" panose="020F0502020204030204" pitchFamily="34" charset="0"/>
              </a:rPr>
              <a:t>The right to cross-examine witnesses and </a:t>
            </a:r>
          </a:p>
          <a:p>
            <a:pPr lvl="1">
              <a:buFont typeface="Arial" panose="020B0604020202020204" pitchFamily="34" charset="0"/>
              <a:buChar char="•"/>
            </a:pPr>
            <a:r>
              <a:rPr lang="en-US" dirty="0">
                <a:latin typeface="Calibri" panose="020F0502020204030204" pitchFamily="34" charset="0"/>
              </a:rPr>
              <a:t>The right to </a:t>
            </a:r>
            <a:r>
              <a:rPr lang="en-US" dirty="0" smtClean="0">
                <a:latin typeface="Calibri" panose="020F0502020204030204" pitchFamily="34" charset="0"/>
              </a:rPr>
              <a:t>appeal </a:t>
            </a:r>
            <a:r>
              <a:rPr lang="en-US" b="1" dirty="0" smtClean="0">
                <a:latin typeface="Calibri" panose="020F0502020204030204" pitchFamily="34" charset="0"/>
              </a:rPr>
              <a:t>AND</a:t>
            </a:r>
          </a:p>
          <a:p>
            <a:pPr marL="0" lvl="1" indent="0">
              <a:buNone/>
            </a:pPr>
            <a:r>
              <a:rPr lang="en-US" b="1" dirty="0" smtClean="0">
                <a:latin typeface="Calibri" panose="020F0502020204030204" pitchFamily="34" charset="0"/>
              </a:rPr>
              <a:t>Reasonable ability to:  (Note: This might change to “sufficient present ability”)</a:t>
            </a:r>
          </a:p>
          <a:p>
            <a:pPr lvl="1"/>
            <a:r>
              <a:rPr lang="en-US" dirty="0" smtClean="0">
                <a:latin typeface="Calibri" panose="020F0502020204030204" pitchFamily="34" charset="0"/>
              </a:rPr>
              <a:t>Make decisions about asserting and waiving rights</a:t>
            </a:r>
          </a:p>
          <a:p>
            <a:pPr lvl="1"/>
            <a:r>
              <a:rPr lang="en-US" dirty="0" smtClean="0">
                <a:latin typeface="Calibri" panose="020F0502020204030204" pitchFamily="34" charset="0"/>
              </a:rPr>
              <a:t>Respond to the allegations and charges in the proceeding AND</a:t>
            </a:r>
          </a:p>
          <a:p>
            <a:pPr lvl="1"/>
            <a:r>
              <a:rPr lang="en-US" dirty="0" smtClean="0">
                <a:latin typeface="Calibri" panose="020F0502020204030204" pitchFamily="34" charset="0"/>
              </a:rPr>
              <a:t>Present information and respond to questions relevant to eligibility for relief</a:t>
            </a:r>
            <a:endParaRPr lang="en-US" dirty="0">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FD43C196-61DB-40A8-BAB6-7C6D84C31AA3}"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Janet B. Beck, Michelle Saenz-Rodriguez, AILA Texas chapter, April 2014</a:t>
            </a:r>
            <a:endParaRPr lang="en-US"/>
          </a:p>
        </p:txBody>
      </p:sp>
    </p:spTree>
    <p:extLst>
      <p:ext uri="{BB962C8B-B14F-4D97-AF65-F5344CB8AC3E}">
        <p14:creationId xmlns:p14="http://schemas.microsoft.com/office/powerpoint/2010/main" xmlns="" val="751025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575</TotalTime>
  <Words>2746</Words>
  <Application>Microsoft Office PowerPoint</Application>
  <PresentationFormat>On-screen Show (4:3)</PresentationFormat>
  <Paragraphs>270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Angles</vt:lpstr>
      <vt:lpstr>Slide 1</vt:lpstr>
      <vt:lpstr>Matter of m-a-m 25 I&amp;N Dec. 474 (BIA 2011)</vt:lpstr>
      <vt:lpstr>Indicia of incompetency</vt:lpstr>
      <vt:lpstr>Competency test in m-a-m</vt:lpstr>
      <vt:lpstr>M-a-m procedural safeguards</vt:lpstr>
      <vt:lpstr>M-A-M: IJ finding and administrative closure</vt:lpstr>
      <vt:lpstr>  M-A-M applies to detained and non-detained respondents  </vt:lpstr>
      <vt:lpstr>M-a-m: MENTALLY COMPETENT BUT NEED SAFEGUARDS</vt:lpstr>
      <vt:lpstr>PHASE I GUIDELINES TEST</vt:lpstr>
      <vt:lpstr>Phase I: indicia of incompetency</vt:lpstr>
      <vt:lpstr>OTHER PHASE I INDICATORS</vt:lpstr>
      <vt:lpstr>Sources and form of indicia</vt:lpstr>
      <vt:lpstr>Phase I - ROLE OF DHS</vt:lpstr>
      <vt:lpstr>Dhs ROLE CONTINUED</vt:lpstr>
      <vt:lpstr>Phase I procedure</vt:lpstr>
      <vt:lpstr>Competency review</vt:lpstr>
      <vt:lpstr>Mental health evaluation</vt:lpstr>
      <vt:lpstr>COMPETENCY HEARING</vt:lpstr>
      <vt:lpstr>Appointment of qualified legal representative (QLR)</vt:lpstr>
      <vt:lpstr>Procedural safeguards with qlr</vt:lpstr>
      <vt:lpstr>COMPETENCY AND ASYLUM RELIEF</vt:lpstr>
      <vt:lpstr>FRANCO-GONZALEZ V. HOLDER,  No.10-02211 (C.D. Cal Apr. 23, 2013)</vt:lpstr>
      <vt:lpstr>COMPETENCY AND CANCELLATION OF REMOVAL</vt:lpstr>
      <vt:lpstr>Other potential Court Strategies</vt:lpstr>
      <vt:lpstr>Administrative Closure</vt:lpstr>
      <vt:lpstr>Termination of Proceedings</vt:lpstr>
      <vt:lpstr>Prosecutorial Discretion</vt:lpstr>
      <vt:lpstr>Lawyer Considerations</vt:lpstr>
      <vt:lpstr>Resources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B. Beck</dc:creator>
  <cp:lastModifiedBy>Michelle Saenz-Rodriguez</cp:lastModifiedBy>
  <cp:revision>100</cp:revision>
  <cp:lastPrinted>2014-03-22T20:42:28Z</cp:lastPrinted>
  <dcterms:created xsi:type="dcterms:W3CDTF">2014-03-22T16:26:13Z</dcterms:created>
  <dcterms:modified xsi:type="dcterms:W3CDTF">2014-04-22T17:07:24Z</dcterms:modified>
</cp:coreProperties>
</file>